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7"/>
  </p:notesMasterIdLst>
  <p:sldIdLst>
    <p:sldId id="256" r:id="rId2"/>
    <p:sldId id="259" r:id="rId3"/>
    <p:sldId id="260" r:id="rId4"/>
    <p:sldId id="266" r:id="rId5"/>
    <p:sldId id="296" r:id="rId6"/>
  </p:sldIdLst>
  <p:sldSz cx="9144000" cy="5143500" type="screen16x9"/>
  <p:notesSz cx="6858000" cy="9144000"/>
  <p:embeddedFontLst>
    <p:embeddedFont>
      <p:font typeface="Calibri" panose="020F0502020204030204" pitchFamily="34" charset="0"/>
      <p:regular r:id="rId8"/>
      <p:bold r:id="rId9"/>
      <p:italic r:id="rId10"/>
      <p:boldItalic r:id="rId11"/>
    </p:embeddedFont>
    <p:embeddedFont>
      <p:font typeface="Livvic" pitchFamily="2" charset="-18"/>
      <p:regular r:id="rId12"/>
      <p:bold r:id="rId13"/>
      <p:italic r:id="rId14"/>
      <p:boldItalic r:id="rId15"/>
    </p:embeddedFont>
    <p:embeddedFont>
      <p:font typeface="Livvic Light" pitchFamily="2" charset="-18"/>
      <p:regular r:id="rId16"/>
      <p:bold r:id="rId17"/>
      <p:italic r:id="rId18"/>
      <p:boldItalic r:id="rId19"/>
    </p:embeddedFont>
    <p:embeddedFont>
      <p:font typeface="Redressed" panose="020B0604020202020204" charset="0"/>
      <p:regular r:id="rId20"/>
    </p:embeddedFont>
    <p:embeddedFont>
      <p:font typeface="Roboto Slab Regular"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DD1B28D-AAF5-44D1-B232-E9C049F15ADC}">
  <a:tblStyle styleId="{FDD1B28D-AAF5-44D1-B232-E9C049F15AD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4.fntdata"/><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presProps" Target="presProps.xml"/><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font" Target="fonts/font15.fntdata"/></Relationships>
</file>

<file path=ppt/media/hdphoto1.wdp>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70c1df8b9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70c1df8b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70c1df8b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70c1df8b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6b20e2230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6b20e2230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3077650" y="3419200"/>
            <a:ext cx="29886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rgbClr val="482400"/>
                </a:solidFill>
                <a:latin typeface="Livvic"/>
                <a:ea typeface="Livvic"/>
                <a:cs typeface="Livvic"/>
                <a:sym typeface="Livvic"/>
              </a:defRPr>
            </a:lvl1pPr>
            <a:lvl2pPr lvl="1" algn="ctr" rtl="0">
              <a:lnSpc>
                <a:spcPct val="100000"/>
              </a:lnSpc>
              <a:spcBef>
                <a:spcPts val="1600"/>
              </a:spcBef>
              <a:spcAft>
                <a:spcPts val="0"/>
              </a:spcAft>
              <a:buNone/>
              <a:defRPr sz="1600">
                <a:solidFill>
                  <a:srgbClr val="482400"/>
                </a:solidFill>
                <a:latin typeface="Livvic"/>
                <a:ea typeface="Livvic"/>
                <a:cs typeface="Livvic"/>
                <a:sym typeface="Livvic"/>
              </a:defRPr>
            </a:lvl2pPr>
            <a:lvl3pPr lvl="2" algn="ctr" rtl="0">
              <a:lnSpc>
                <a:spcPct val="100000"/>
              </a:lnSpc>
              <a:spcBef>
                <a:spcPts val="1600"/>
              </a:spcBef>
              <a:spcAft>
                <a:spcPts val="0"/>
              </a:spcAft>
              <a:buNone/>
              <a:defRPr sz="1600">
                <a:solidFill>
                  <a:srgbClr val="482400"/>
                </a:solidFill>
                <a:latin typeface="Livvic"/>
                <a:ea typeface="Livvic"/>
                <a:cs typeface="Livvic"/>
                <a:sym typeface="Livvic"/>
              </a:defRPr>
            </a:lvl3pPr>
            <a:lvl4pPr lvl="3" algn="ctr" rtl="0">
              <a:lnSpc>
                <a:spcPct val="100000"/>
              </a:lnSpc>
              <a:spcBef>
                <a:spcPts val="1600"/>
              </a:spcBef>
              <a:spcAft>
                <a:spcPts val="0"/>
              </a:spcAft>
              <a:buNone/>
              <a:defRPr sz="1600">
                <a:solidFill>
                  <a:srgbClr val="482400"/>
                </a:solidFill>
                <a:latin typeface="Livvic"/>
                <a:ea typeface="Livvic"/>
                <a:cs typeface="Livvic"/>
                <a:sym typeface="Livvic"/>
              </a:defRPr>
            </a:lvl4pPr>
            <a:lvl5pPr lvl="4" algn="ctr" rtl="0">
              <a:lnSpc>
                <a:spcPct val="100000"/>
              </a:lnSpc>
              <a:spcBef>
                <a:spcPts val="1600"/>
              </a:spcBef>
              <a:spcAft>
                <a:spcPts val="0"/>
              </a:spcAft>
              <a:buNone/>
              <a:defRPr sz="1600">
                <a:solidFill>
                  <a:srgbClr val="482400"/>
                </a:solidFill>
                <a:latin typeface="Livvic"/>
                <a:ea typeface="Livvic"/>
                <a:cs typeface="Livvic"/>
                <a:sym typeface="Livvic"/>
              </a:defRPr>
            </a:lvl5pPr>
            <a:lvl6pPr lvl="5" algn="ctr" rtl="0">
              <a:lnSpc>
                <a:spcPct val="100000"/>
              </a:lnSpc>
              <a:spcBef>
                <a:spcPts val="1600"/>
              </a:spcBef>
              <a:spcAft>
                <a:spcPts val="0"/>
              </a:spcAft>
              <a:buNone/>
              <a:defRPr sz="1600">
                <a:solidFill>
                  <a:srgbClr val="482400"/>
                </a:solidFill>
                <a:latin typeface="Livvic"/>
                <a:ea typeface="Livvic"/>
                <a:cs typeface="Livvic"/>
                <a:sym typeface="Livvic"/>
              </a:defRPr>
            </a:lvl6pPr>
            <a:lvl7pPr lvl="6" algn="ctr" rtl="0">
              <a:lnSpc>
                <a:spcPct val="100000"/>
              </a:lnSpc>
              <a:spcBef>
                <a:spcPts val="1600"/>
              </a:spcBef>
              <a:spcAft>
                <a:spcPts val="0"/>
              </a:spcAft>
              <a:buNone/>
              <a:defRPr sz="1600">
                <a:solidFill>
                  <a:srgbClr val="482400"/>
                </a:solidFill>
                <a:latin typeface="Livvic"/>
                <a:ea typeface="Livvic"/>
                <a:cs typeface="Livvic"/>
                <a:sym typeface="Livvic"/>
              </a:defRPr>
            </a:lvl7pPr>
            <a:lvl8pPr lvl="7" algn="ctr" rtl="0">
              <a:lnSpc>
                <a:spcPct val="100000"/>
              </a:lnSpc>
              <a:spcBef>
                <a:spcPts val="1600"/>
              </a:spcBef>
              <a:spcAft>
                <a:spcPts val="0"/>
              </a:spcAft>
              <a:buNone/>
              <a:defRPr sz="1600">
                <a:solidFill>
                  <a:srgbClr val="482400"/>
                </a:solidFill>
                <a:latin typeface="Livvic"/>
                <a:ea typeface="Livvic"/>
                <a:cs typeface="Livvic"/>
                <a:sym typeface="Livvic"/>
              </a:defRPr>
            </a:lvl8pPr>
            <a:lvl9pPr lvl="8" algn="ctr" rtl="0">
              <a:lnSpc>
                <a:spcPct val="100000"/>
              </a:lnSpc>
              <a:spcBef>
                <a:spcPts val="1600"/>
              </a:spcBef>
              <a:spcAft>
                <a:spcPts val="1600"/>
              </a:spcAft>
              <a:buNone/>
              <a:defRPr sz="1600">
                <a:solidFill>
                  <a:srgbClr val="482400"/>
                </a:solidFill>
                <a:latin typeface="Livvic"/>
                <a:ea typeface="Livvic"/>
                <a:cs typeface="Livvic"/>
                <a:sym typeface="Livvic"/>
              </a:defRPr>
            </a:lvl9pPr>
          </a:lstStyle>
          <a:p>
            <a:endParaRPr/>
          </a:p>
        </p:txBody>
      </p:sp>
      <p:sp>
        <p:nvSpPr>
          <p:cNvPr id="10" name="Google Shape;10;p2"/>
          <p:cNvSpPr txBox="1">
            <a:spLocks noGrp="1"/>
          </p:cNvSpPr>
          <p:nvPr>
            <p:ph type="ctrTitle"/>
          </p:nvPr>
        </p:nvSpPr>
        <p:spPr>
          <a:xfrm>
            <a:off x="1923750" y="981600"/>
            <a:ext cx="5296500" cy="2217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b="0">
                <a:solidFill>
                  <a:srgbClr val="482400"/>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4"/>
          <p:cNvSpPr txBox="1">
            <a:spLocks noGrp="1"/>
          </p:cNvSpPr>
          <p:nvPr>
            <p:ph type="subTitle" idx="1"/>
          </p:nvPr>
        </p:nvSpPr>
        <p:spPr>
          <a:xfrm flipH="1">
            <a:off x="835078" y="2109829"/>
            <a:ext cx="3569100" cy="208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latin typeface="Livvic"/>
                <a:ea typeface="Livvic"/>
                <a:cs typeface="Livvic"/>
                <a:sym typeface="Livvic"/>
              </a:defRPr>
            </a:lvl1pPr>
            <a:lvl2pPr lvl="1" algn="ctr" rtl="0">
              <a:lnSpc>
                <a:spcPct val="100000"/>
              </a:lnSpc>
              <a:spcBef>
                <a:spcPts val="0"/>
              </a:spcBef>
              <a:spcAft>
                <a:spcPts val="0"/>
              </a:spcAft>
              <a:buNone/>
              <a:defRPr>
                <a:latin typeface="Livvic"/>
                <a:ea typeface="Livvic"/>
                <a:cs typeface="Livvic"/>
                <a:sym typeface="Livvic"/>
              </a:defRPr>
            </a:lvl2pPr>
            <a:lvl3pPr lvl="2" algn="ctr" rtl="0">
              <a:lnSpc>
                <a:spcPct val="100000"/>
              </a:lnSpc>
              <a:spcBef>
                <a:spcPts val="0"/>
              </a:spcBef>
              <a:spcAft>
                <a:spcPts val="0"/>
              </a:spcAft>
              <a:buNone/>
              <a:defRPr>
                <a:latin typeface="Livvic"/>
                <a:ea typeface="Livvic"/>
                <a:cs typeface="Livvic"/>
                <a:sym typeface="Livvic"/>
              </a:defRPr>
            </a:lvl3pPr>
            <a:lvl4pPr lvl="3" algn="ctr" rtl="0">
              <a:lnSpc>
                <a:spcPct val="100000"/>
              </a:lnSpc>
              <a:spcBef>
                <a:spcPts val="0"/>
              </a:spcBef>
              <a:spcAft>
                <a:spcPts val="0"/>
              </a:spcAft>
              <a:buNone/>
              <a:defRPr>
                <a:latin typeface="Livvic"/>
                <a:ea typeface="Livvic"/>
                <a:cs typeface="Livvic"/>
                <a:sym typeface="Livvic"/>
              </a:defRPr>
            </a:lvl4pPr>
            <a:lvl5pPr lvl="4" algn="ctr" rtl="0">
              <a:lnSpc>
                <a:spcPct val="100000"/>
              </a:lnSpc>
              <a:spcBef>
                <a:spcPts val="0"/>
              </a:spcBef>
              <a:spcAft>
                <a:spcPts val="0"/>
              </a:spcAft>
              <a:buNone/>
              <a:defRPr>
                <a:latin typeface="Livvic"/>
                <a:ea typeface="Livvic"/>
                <a:cs typeface="Livvic"/>
                <a:sym typeface="Livvic"/>
              </a:defRPr>
            </a:lvl5pPr>
            <a:lvl6pPr lvl="5" algn="ctr" rtl="0">
              <a:lnSpc>
                <a:spcPct val="100000"/>
              </a:lnSpc>
              <a:spcBef>
                <a:spcPts val="0"/>
              </a:spcBef>
              <a:spcAft>
                <a:spcPts val="0"/>
              </a:spcAft>
              <a:buNone/>
              <a:defRPr>
                <a:latin typeface="Livvic"/>
                <a:ea typeface="Livvic"/>
                <a:cs typeface="Livvic"/>
                <a:sym typeface="Livvic"/>
              </a:defRPr>
            </a:lvl6pPr>
            <a:lvl7pPr lvl="6" algn="ctr" rtl="0">
              <a:lnSpc>
                <a:spcPct val="100000"/>
              </a:lnSpc>
              <a:spcBef>
                <a:spcPts val="0"/>
              </a:spcBef>
              <a:spcAft>
                <a:spcPts val="0"/>
              </a:spcAft>
              <a:buNone/>
              <a:defRPr>
                <a:latin typeface="Livvic"/>
                <a:ea typeface="Livvic"/>
                <a:cs typeface="Livvic"/>
                <a:sym typeface="Livvic"/>
              </a:defRPr>
            </a:lvl7pPr>
            <a:lvl8pPr lvl="7" algn="ctr" rtl="0">
              <a:lnSpc>
                <a:spcPct val="100000"/>
              </a:lnSpc>
              <a:spcBef>
                <a:spcPts val="0"/>
              </a:spcBef>
              <a:spcAft>
                <a:spcPts val="0"/>
              </a:spcAft>
              <a:buNone/>
              <a:defRPr>
                <a:latin typeface="Livvic"/>
                <a:ea typeface="Livvic"/>
                <a:cs typeface="Livvic"/>
                <a:sym typeface="Livvic"/>
              </a:defRPr>
            </a:lvl8pPr>
            <a:lvl9pPr lvl="8" algn="ctr" rtl="0">
              <a:lnSpc>
                <a:spcPct val="100000"/>
              </a:lnSpc>
              <a:spcBef>
                <a:spcPts val="0"/>
              </a:spcBef>
              <a:spcAft>
                <a:spcPts val="0"/>
              </a:spcAft>
              <a:buNone/>
              <a:defRPr>
                <a:latin typeface="Livvic"/>
                <a:ea typeface="Livvic"/>
                <a:cs typeface="Livvic"/>
                <a:sym typeface="Livvic"/>
              </a:defRPr>
            </a:lvl9pPr>
          </a:lstStyle>
          <a:p>
            <a:endParaRPr/>
          </a:p>
        </p:txBody>
      </p:sp>
      <p:sp>
        <p:nvSpPr>
          <p:cNvPr id="15" name="Google Shape;15;p4"/>
          <p:cNvSpPr txBox="1">
            <a:spLocks noGrp="1"/>
          </p:cNvSpPr>
          <p:nvPr>
            <p:ph type="title"/>
          </p:nvPr>
        </p:nvSpPr>
        <p:spPr>
          <a:xfrm>
            <a:off x="1101028" y="1456631"/>
            <a:ext cx="3037200" cy="528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3000" b="0"/>
            </a:lvl1pPr>
            <a:lvl2pPr lvl="1" algn="ctr" rtl="0">
              <a:spcBef>
                <a:spcPts val="0"/>
              </a:spcBef>
              <a:spcAft>
                <a:spcPts val="0"/>
              </a:spcAft>
              <a:buNone/>
              <a:defRPr sz="3000" b="0">
                <a:latin typeface="Roboto Slab Regular"/>
                <a:ea typeface="Roboto Slab Regular"/>
                <a:cs typeface="Roboto Slab Regular"/>
                <a:sym typeface="Roboto Slab Regular"/>
              </a:defRPr>
            </a:lvl2pPr>
            <a:lvl3pPr lvl="2" algn="ctr" rtl="0">
              <a:spcBef>
                <a:spcPts val="0"/>
              </a:spcBef>
              <a:spcAft>
                <a:spcPts val="0"/>
              </a:spcAft>
              <a:buNone/>
              <a:defRPr sz="3000" b="0">
                <a:latin typeface="Roboto Slab Regular"/>
                <a:ea typeface="Roboto Slab Regular"/>
                <a:cs typeface="Roboto Slab Regular"/>
                <a:sym typeface="Roboto Slab Regular"/>
              </a:defRPr>
            </a:lvl3pPr>
            <a:lvl4pPr lvl="3" algn="ctr" rtl="0">
              <a:spcBef>
                <a:spcPts val="0"/>
              </a:spcBef>
              <a:spcAft>
                <a:spcPts val="0"/>
              </a:spcAft>
              <a:buNone/>
              <a:defRPr sz="3000" b="0">
                <a:latin typeface="Roboto Slab Regular"/>
                <a:ea typeface="Roboto Slab Regular"/>
                <a:cs typeface="Roboto Slab Regular"/>
                <a:sym typeface="Roboto Slab Regular"/>
              </a:defRPr>
            </a:lvl4pPr>
            <a:lvl5pPr lvl="4" algn="ctr" rtl="0">
              <a:spcBef>
                <a:spcPts val="0"/>
              </a:spcBef>
              <a:spcAft>
                <a:spcPts val="0"/>
              </a:spcAft>
              <a:buNone/>
              <a:defRPr sz="3000" b="0">
                <a:latin typeface="Roboto Slab Regular"/>
                <a:ea typeface="Roboto Slab Regular"/>
                <a:cs typeface="Roboto Slab Regular"/>
                <a:sym typeface="Roboto Slab Regular"/>
              </a:defRPr>
            </a:lvl5pPr>
            <a:lvl6pPr lvl="5" algn="ctr" rtl="0">
              <a:spcBef>
                <a:spcPts val="0"/>
              </a:spcBef>
              <a:spcAft>
                <a:spcPts val="0"/>
              </a:spcAft>
              <a:buNone/>
              <a:defRPr sz="3000" b="0">
                <a:latin typeface="Roboto Slab Regular"/>
                <a:ea typeface="Roboto Slab Regular"/>
                <a:cs typeface="Roboto Slab Regular"/>
                <a:sym typeface="Roboto Slab Regular"/>
              </a:defRPr>
            </a:lvl6pPr>
            <a:lvl7pPr lvl="6" algn="ctr" rtl="0">
              <a:spcBef>
                <a:spcPts val="0"/>
              </a:spcBef>
              <a:spcAft>
                <a:spcPts val="0"/>
              </a:spcAft>
              <a:buNone/>
              <a:defRPr sz="3000" b="0">
                <a:latin typeface="Roboto Slab Regular"/>
                <a:ea typeface="Roboto Slab Regular"/>
                <a:cs typeface="Roboto Slab Regular"/>
                <a:sym typeface="Roboto Slab Regular"/>
              </a:defRPr>
            </a:lvl7pPr>
            <a:lvl8pPr lvl="7" algn="ctr" rtl="0">
              <a:spcBef>
                <a:spcPts val="0"/>
              </a:spcBef>
              <a:spcAft>
                <a:spcPts val="0"/>
              </a:spcAft>
              <a:buNone/>
              <a:defRPr sz="3000" b="0">
                <a:latin typeface="Roboto Slab Regular"/>
                <a:ea typeface="Roboto Slab Regular"/>
                <a:cs typeface="Roboto Slab Regular"/>
                <a:sym typeface="Roboto Slab Regular"/>
              </a:defRPr>
            </a:lvl8pPr>
            <a:lvl9pPr lvl="8" algn="ctr" rtl="0">
              <a:spcBef>
                <a:spcPts val="0"/>
              </a:spcBef>
              <a:spcAft>
                <a:spcPts val="0"/>
              </a:spcAft>
              <a:buNone/>
              <a:defRPr sz="3000" b="0">
                <a:latin typeface="Roboto Slab Regular"/>
                <a:ea typeface="Roboto Slab Regular"/>
                <a:cs typeface="Roboto Slab Regular"/>
                <a:sym typeface="Roboto Slab Regul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2439675" y="362239"/>
            <a:ext cx="42648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
        <p:cNvGrpSpPr/>
        <p:nvPr/>
      </p:nvGrpSpPr>
      <p:grpSpPr>
        <a:xfrm>
          <a:off x="0" y="0"/>
          <a:ext cx="0" cy="0"/>
          <a:chOff x="0" y="0"/>
          <a:chExt cx="0" cy="0"/>
        </a:xfrm>
      </p:grpSpPr>
      <p:sp>
        <p:nvSpPr>
          <p:cNvPr id="25" name="Google Shape;25;p7"/>
          <p:cNvSpPr txBox="1">
            <a:spLocks noGrp="1"/>
          </p:cNvSpPr>
          <p:nvPr>
            <p:ph type="ctrTitle"/>
          </p:nvPr>
        </p:nvSpPr>
        <p:spPr>
          <a:xfrm>
            <a:off x="5826034" y="1395800"/>
            <a:ext cx="2711700" cy="998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b="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26" name="Google Shape;26;p7"/>
          <p:cNvSpPr txBox="1">
            <a:spLocks noGrp="1"/>
          </p:cNvSpPr>
          <p:nvPr>
            <p:ph type="subTitle" idx="1"/>
          </p:nvPr>
        </p:nvSpPr>
        <p:spPr>
          <a:xfrm>
            <a:off x="5375734" y="2462926"/>
            <a:ext cx="3162000" cy="201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600">
                <a:solidFill>
                  <a:schemeClr val="accent3"/>
                </a:solidFill>
              </a:defRPr>
            </a:lvl1pPr>
            <a:lvl2pPr lvl="1" algn="r" rtl="0">
              <a:lnSpc>
                <a:spcPct val="100000"/>
              </a:lnSpc>
              <a:spcBef>
                <a:spcPts val="1600"/>
              </a:spcBef>
              <a:spcAft>
                <a:spcPts val="0"/>
              </a:spcAft>
              <a:buNone/>
              <a:defRPr sz="1600">
                <a:solidFill>
                  <a:schemeClr val="accent3"/>
                </a:solidFill>
              </a:defRPr>
            </a:lvl2pPr>
            <a:lvl3pPr lvl="2" algn="r" rtl="0">
              <a:lnSpc>
                <a:spcPct val="100000"/>
              </a:lnSpc>
              <a:spcBef>
                <a:spcPts val="1600"/>
              </a:spcBef>
              <a:spcAft>
                <a:spcPts val="0"/>
              </a:spcAft>
              <a:buNone/>
              <a:defRPr sz="1600">
                <a:solidFill>
                  <a:schemeClr val="accent3"/>
                </a:solidFill>
              </a:defRPr>
            </a:lvl3pPr>
            <a:lvl4pPr lvl="3" algn="r" rtl="0">
              <a:lnSpc>
                <a:spcPct val="100000"/>
              </a:lnSpc>
              <a:spcBef>
                <a:spcPts val="1600"/>
              </a:spcBef>
              <a:spcAft>
                <a:spcPts val="0"/>
              </a:spcAft>
              <a:buNone/>
              <a:defRPr sz="1600">
                <a:solidFill>
                  <a:schemeClr val="accent3"/>
                </a:solidFill>
              </a:defRPr>
            </a:lvl4pPr>
            <a:lvl5pPr lvl="4" algn="r" rtl="0">
              <a:lnSpc>
                <a:spcPct val="100000"/>
              </a:lnSpc>
              <a:spcBef>
                <a:spcPts val="1600"/>
              </a:spcBef>
              <a:spcAft>
                <a:spcPts val="0"/>
              </a:spcAft>
              <a:buNone/>
              <a:defRPr sz="1600">
                <a:solidFill>
                  <a:schemeClr val="accent3"/>
                </a:solidFill>
              </a:defRPr>
            </a:lvl5pPr>
            <a:lvl6pPr lvl="5" algn="r" rtl="0">
              <a:lnSpc>
                <a:spcPct val="100000"/>
              </a:lnSpc>
              <a:spcBef>
                <a:spcPts val="1600"/>
              </a:spcBef>
              <a:spcAft>
                <a:spcPts val="0"/>
              </a:spcAft>
              <a:buNone/>
              <a:defRPr sz="1600">
                <a:solidFill>
                  <a:schemeClr val="accent3"/>
                </a:solidFill>
              </a:defRPr>
            </a:lvl6pPr>
            <a:lvl7pPr lvl="6" algn="r" rtl="0">
              <a:lnSpc>
                <a:spcPct val="100000"/>
              </a:lnSpc>
              <a:spcBef>
                <a:spcPts val="1600"/>
              </a:spcBef>
              <a:spcAft>
                <a:spcPts val="0"/>
              </a:spcAft>
              <a:buNone/>
              <a:defRPr sz="1600">
                <a:solidFill>
                  <a:schemeClr val="accent3"/>
                </a:solidFill>
              </a:defRPr>
            </a:lvl7pPr>
            <a:lvl8pPr lvl="7" algn="r" rtl="0">
              <a:lnSpc>
                <a:spcPct val="100000"/>
              </a:lnSpc>
              <a:spcBef>
                <a:spcPts val="1600"/>
              </a:spcBef>
              <a:spcAft>
                <a:spcPts val="0"/>
              </a:spcAft>
              <a:buNone/>
              <a:defRPr sz="1600">
                <a:solidFill>
                  <a:schemeClr val="accent3"/>
                </a:solidFill>
              </a:defRPr>
            </a:lvl8pPr>
            <a:lvl9pPr lvl="8" algn="r" rtl="0">
              <a:lnSpc>
                <a:spcPct val="100000"/>
              </a:lnSpc>
              <a:spcBef>
                <a:spcPts val="1600"/>
              </a:spcBef>
              <a:spcAft>
                <a:spcPts val="1600"/>
              </a:spcAft>
              <a:buNone/>
              <a:defRPr sz="1600">
                <a:solidFill>
                  <a:schemeClr val="accent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1" name="Google Shape;3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2" name="Google Shape;3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3"/>
        <p:cNvGrpSpPr/>
        <p:nvPr/>
      </p:nvGrpSpPr>
      <p:grpSpPr>
        <a:xfrm>
          <a:off x="0" y="0"/>
          <a:ext cx="0" cy="0"/>
          <a:chOff x="0" y="0"/>
          <a:chExt cx="0" cy="0"/>
        </a:xfrm>
      </p:grpSpPr>
      <p:sp>
        <p:nvSpPr>
          <p:cNvPr id="34" name="Google Shape;34;p10"/>
          <p:cNvSpPr txBox="1">
            <a:spLocks noGrp="1"/>
          </p:cNvSpPr>
          <p:nvPr>
            <p:ph type="ctrTitle"/>
          </p:nvPr>
        </p:nvSpPr>
        <p:spPr>
          <a:xfrm>
            <a:off x="3134250" y="3878388"/>
            <a:ext cx="28755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1400"/>
              <a:buFont typeface="Livvic"/>
              <a:buNone/>
              <a:defRPr sz="1800">
                <a:latin typeface="Livvic"/>
                <a:ea typeface="Livvic"/>
                <a:cs typeface="Livvic"/>
                <a:sym typeface="Livvic"/>
              </a:defRPr>
            </a:lvl1pPr>
            <a:lvl2pPr lvl="1"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2pPr>
            <a:lvl3pPr lvl="2"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3pPr>
            <a:lvl4pPr lvl="3"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4pPr>
            <a:lvl5pPr lvl="4"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5pPr>
            <a:lvl6pPr lvl="5"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6pPr>
            <a:lvl7pPr lvl="6"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7pPr>
            <a:lvl8pPr lvl="7"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8pPr>
            <a:lvl9pPr lvl="8" algn="ctr" rtl="0">
              <a:spcBef>
                <a:spcPts val="0"/>
              </a:spcBef>
              <a:spcAft>
                <a:spcPts val="0"/>
              </a:spcAft>
              <a:buClr>
                <a:schemeClr val="accent3"/>
              </a:buClr>
              <a:buSzPts val="1400"/>
              <a:buFont typeface="Livvic"/>
              <a:buNone/>
              <a:defRPr sz="1400">
                <a:solidFill>
                  <a:schemeClr val="accent3"/>
                </a:solidFill>
                <a:latin typeface="Livvic"/>
                <a:ea typeface="Livvic"/>
                <a:cs typeface="Livvic"/>
                <a:sym typeface="Livvic"/>
              </a:defRPr>
            </a:lvl9pPr>
          </a:lstStyle>
          <a:p>
            <a:endParaRPr/>
          </a:p>
        </p:txBody>
      </p:sp>
      <p:sp>
        <p:nvSpPr>
          <p:cNvPr id="35" name="Google Shape;35;p10"/>
          <p:cNvSpPr txBox="1">
            <a:spLocks noGrp="1"/>
          </p:cNvSpPr>
          <p:nvPr>
            <p:ph type="subTitle" idx="1"/>
          </p:nvPr>
        </p:nvSpPr>
        <p:spPr>
          <a:xfrm>
            <a:off x="1754500" y="700900"/>
            <a:ext cx="5634900" cy="1955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sz="3000">
                <a:latin typeface="Redressed"/>
                <a:ea typeface="Redressed"/>
                <a:cs typeface="Redressed"/>
                <a:sym typeface="Redressed"/>
              </a:defRPr>
            </a:lvl1pPr>
            <a:lvl2pPr lvl="1" algn="ctr" rtl="0">
              <a:lnSpc>
                <a:spcPct val="100000"/>
              </a:lnSpc>
              <a:spcBef>
                <a:spcPts val="0"/>
              </a:spcBef>
              <a:spcAft>
                <a:spcPts val="0"/>
              </a:spcAft>
              <a:buNone/>
              <a:defRPr sz="3000">
                <a:latin typeface="Redressed"/>
                <a:ea typeface="Redressed"/>
                <a:cs typeface="Redressed"/>
                <a:sym typeface="Redressed"/>
              </a:defRPr>
            </a:lvl2pPr>
            <a:lvl3pPr lvl="2" algn="ctr" rtl="0">
              <a:lnSpc>
                <a:spcPct val="100000"/>
              </a:lnSpc>
              <a:spcBef>
                <a:spcPts val="0"/>
              </a:spcBef>
              <a:spcAft>
                <a:spcPts val="0"/>
              </a:spcAft>
              <a:buNone/>
              <a:defRPr sz="3000">
                <a:latin typeface="Redressed"/>
                <a:ea typeface="Redressed"/>
                <a:cs typeface="Redressed"/>
                <a:sym typeface="Redressed"/>
              </a:defRPr>
            </a:lvl3pPr>
            <a:lvl4pPr lvl="3" algn="ctr" rtl="0">
              <a:lnSpc>
                <a:spcPct val="100000"/>
              </a:lnSpc>
              <a:spcBef>
                <a:spcPts val="0"/>
              </a:spcBef>
              <a:spcAft>
                <a:spcPts val="0"/>
              </a:spcAft>
              <a:buNone/>
              <a:defRPr sz="3000">
                <a:latin typeface="Redressed"/>
                <a:ea typeface="Redressed"/>
                <a:cs typeface="Redressed"/>
                <a:sym typeface="Redressed"/>
              </a:defRPr>
            </a:lvl4pPr>
            <a:lvl5pPr lvl="4" algn="ctr" rtl="0">
              <a:lnSpc>
                <a:spcPct val="100000"/>
              </a:lnSpc>
              <a:spcBef>
                <a:spcPts val="0"/>
              </a:spcBef>
              <a:spcAft>
                <a:spcPts val="0"/>
              </a:spcAft>
              <a:buNone/>
              <a:defRPr sz="3000">
                <a:latin typeface="Redressed"/>
                <a:ea typeface="Redressed"/>
                <a:cs typeface="Redressed"/>
                <a:sym typeface="Redressed"/>
              </a:defRPr>
            </a:lvl5pPr>
            <a:lvl6pPr lvl="5" algn="ctr" rtl="0">
              <a:lnSpc>
                <a:spcPct val="100000"/>
              </a:lnSpc>
              <a:spcBef>
                <a:spcPts val="0"/>
              </a:spcBef>
              <a:spcAft>
                <a:spcPts val="0"/>
              </a:spcAft>
              <a:buNone/>
              <a:defRPr sz="3000">
                <a:latin typeface="Redressed"/>
                <a:ea typeface="Redressed"/>
                <a:cs typeface="Redressed"/>
                <a:sym typeface="Redressed"/>
              </a:defRPr>
            </a:lvl6pPr>
            <a:lvl7pPr lvl="6" algn="ctr" rtl="0">
              <a:lnSpc>
                <a:spcPct val="100000"/>
              </a:lnSpc>
              <a:spcBef>
                <a:spcPts val="0"/>
              </a:spcBef>
              <a:spcAft>
                <a:spcPts val="0"/>
              </a:spcAft>
              <a:buNone/>
              <a:defRPr sz="3000">
                <a:latin typeface="Redressed"/>
                <a:ea typeface="Redressed"/>
                <a:cs typeface="Redressed"/>
                <a:sym typeface="Redressed"/>
              </a:defRPr>
            </a:lvl7pPr>
            <a:lvl8pPr lvl="7" algn="ctr" rtl="0">
              <a:lnSpc>
                <a:spcPct val="100000"/>
              </a:lnSpc>
              <a:spcBef>
                <a:spcPts val="0"/>
              </a:spcBef>
              <a:spcAft>
                <a:spcPts val="0"/>
              </a:spcAft>
              <a:buNone/>
              <a:defRPr sz="3000">
                <a:latin typeface="Redressed"/>
                <a:ea typeface="Redressed"/>
                <a:cs typeface="Redressed"/>
                <a:sym typeface="Redressed"/>
              </a:defRPr>
            </a:lvl8pPr>
            <a:lvl9pPr lvl="8" algn="ctr" rtl="0">
              <a:lnSpc>
                <a:spcPct val="100000"/>
              </a:lnSpc>
              <a:spcBef>
                <a:spcPts val="0"/>
              </a:spcBef>
              <a:spcAft>
                <a:spcPts val="0"/>
              </a:spcAft>
              <a:buNone/>
              <a:defRPr sz="3000">
                <a:latin typeface="Redressed"/>
                <a:ea typeface="Redressed"/>
                <a:cs typeface="Redressed"/>
                <a:sym typeface="Redressed"/>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long list">
  <p:cSld name="CUSTOM_8">
    <p:spTree>
      <p:nvGrpSpPr>
        <p:cNvPr id="1" name="Shape 52"/>
        <p:cNvGrpSpPr/>
        <p:nvPr/>
      </p:nvGrpSpPr>
      <p:grpSpPr>
        <a:xfrm>
          <a:off x="0" y="0"/>
          <a:ext cx="0" cy="0"/>
          <a:chOff x="0" y="0"/>
          <a:chExt cx="0" cy="0"/>
        </a:xfrm>
      </p:grpSpPr>
      <p:sp>
        <p:nvSpPr>
          <p:cNvPr id="53" name="Google Shape;53;p13"/>
          <p:cNvSpPr txBox="1">
            <a:spLocks noGrp="1"/>
          </p:cNvSpPr>
          <p:nvPr>
            <p:ph type="body" idx="1"/>
          </p:nvPr>
        </p:nvSpPr>
        <p:spPr>
          <a:xfrm>
            <a:off x="765725" y="1660825"/>
            <a:ext cx="6388200" cy="3314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54" name="Google Shape;54;p13"/>
          <p:cNvSpPr txBox="1">
            <a:spLocks noGrp="1"/>
          </p:cNvSpPr>
          <p:nvPr>
            <p:ph type="ctrTitle"/>
          </p:nvPr>
        </p:nvSpPr>
        <p:spPr>
          <a:xfrm>
            <a:off x="1935550" y="359450"/>
            <a:ext cx="5273100" cy="96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3000"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8585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1pPr>
            <a:lvl2pPr lvl="1">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2pPr>
            <a:lvl3pPr lvl="2">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3pPr>
            <a:lvl4pPr lvl="3">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4pPr>
            <a:lvl5pPr lvl="4">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5pPr>
            <a:lvl6pPr lvl="5">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6pPr>
            <a:lvl7pPr lvl="6">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7pPr>
            <a:lvl8pPr lvl="7">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8pPr>
            <a:lvl9pPr lvl="8">
              <a:spcBef>
                <a:spcPts val="0"/>
              </a:spcBef>
              <a:spcAft>
                <a:spcPts val="0"/>
              </a:spcAft>
              <a:buClr>
                <a:schemeClr val="dk1"/>
              </a:buClr>
              <a:buSzPts val="2800"/>
              <a:buFont typeface="Redressed"/>
              <a:buNone/>
              <a:defRPr sz="2800">
                <a:solidFill>
                  <a:schemeClr val="dk1"/>
                </a:solidFill>
                <a:latin typeface="Redressed"/>
                <a:ea typeface="Redressed"/>
                <a:cs typeface="Redressed"/>
                <a:sym typeface="Redressed"/>
              </a:defRPr>
            </a:lvl9pPr>
          </a:lstStyle>
          <a:p>
            <a:endParaRPr/>
          </a:p>
        </p:txBody>
      </p:sp>
      <p:sp>
        <p:nvSpPr>
          <p:cNvPr id="7" name="Google Shape;7;p1"/>
          <p:cNvSpPr txBox="1">
            <a:spLocks noGrp="1"/>
          </p:cNvSpPr>
          <p:nvPr>
            <p:ph type="body" idx="1"/>
          </p:nvPr>
        </p:nvSpPr>
        <p:spPr>
          <a:xfrm>
            <a:off x="28585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Livvic Light"/>
              <a:buChar char="●"/>
              <a:defRPr sz="1800">
                <a:solidFill>
                  <a:schemeClr val="dk1"/>
                </a:solidFill>
                <a:latin typeface="Livvic Light"/>
                <a:ea typeface="Livvic Light"/>
                <a:cs typeface="Livvic Light"/>
                <a:sym typeface="Livvic Light"/>
              </a:defRPr>
            </a:lvl1pPr>
            <a:lvl2pPr marL="914400" lvl="1"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2pPr>
            <a:lvl3pPr marL="1371600" lvl="2"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3pPr>
            <a:lvl4pPr marL="1828800" lvl="3"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4pPr>
            <a:lvl5pPr marL="2286000" lvl="4"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5pPr>
            <a:lvl6pPr marL="2743200" lvl="5"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6pPr>
            <a:lvl7pPr marL="3200400" lvl="6"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7pPr>
            <a:lvl8pPr marL="3657600" lvl="7" indent="-317500">
              <a:lnSpc>
                <a:spcPct val="115000"/>
              </a:lnSpc>
              <a:spcBef>
                <a:spcPts val="1600"/>
              </a:spcBef>
              <a:spcAft>
                <a:spcPts val="0"/>
              </a:spcAft>
              <a:buClr>
                <a:schemeClr val="dk1"/>
              </a:buClr>
              <a:buSzPts val="1400"/>
              <a:buFont typeface="Livvic Light"/>
              <a:buChar char="○"/>
              <a:defRPr>
                <a:solidFill>
                  <a:schemeClr val="dk1"/>
                </a:solidFill>
                <a:latin typeface="Livvic Light"/>
                <a:ea typeface="Livvic Light"/>
                <a:cs typeface="Livvic Light"/>
                <a:sym typeface="Livvic Light"/>
              </a:defRPr>
            </a:lvl8pPr>
            <a:lvl9pPr marL="4114800" lvl="8" indent="-317500">
              <a:lnSpc>
                <a:spcPct val="115000"/>
              </a:lnSpc>
              <a:spcBef>
                <a:spcPts val="1600"/>
              </a:spcBef>
              <a:spcAft>
                <a:spcPts val="1600"/>
              </a:spcAft>
              <a:buClr>
                <a:schemeClr val="dk1"/>
              </a:buClr>
              <a:buSzPts val="1400"/>
              <a:buFont typeface="Livvic Light"/>
              <a:buChar char="■"/>
              <a:defRPr>
                <a:solidFill>
                  <a:schemeClr val="dk1"/>
                </a:solidFill>
                <a:latin typeface="Livvic Light"/>
                <a:ea typeface="Livvic Light"/>
                <a:cs typeface="Livvic Light"/>
                <a:sym typeface="Livvic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6" r:id="rId7"/>
    <p:sldLayoutId id="2147483659" r:id="rId8"/>
    <p:sldLayoutId id="2147483668"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www.crestinortodox.ro/biserici-manastiri/manastirea-ghighiu-67913.html"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26"/>
          <p:cNvSpPr txBox="1">
            <a:spLocks noGrp="1"/>
          </p:cNvSpPr>
          <p:nvPr>
            <p:ph type="ctrTitle"/>
          </p:nvPr>
        </p:nvSpPr>
        <p:spPr>
          <a:xfrm>
            <a:off x="1753148" y="1614350"/>
            <a:ext cx="5635999" cy="1525609"/>
          </a:xfrm>
          <a:prstGeom prst="rect">
            <a:avLst/>
          </a:prstGeom>
        </p:spPr>
        <p:txBody>
          <a:bodyPr spcFirstLastPara="1" wrap="square" lIns="91425" tIns="91425" rIns="91425" bIns="91425" anchor="b" anchorCtr="0">
            <a:noAutofit/>
          </a:bodyPr>
          <a:lstStyle/>
          <a:p>
            <a:pPr lvl="0"/>
            <a:r>
              <a:rPr lang="ro-RO" sz="4000" dirty="0"/>
              <a:t>Icoana Maicii Domnului de la Manastirea Ghighiu - Siriaca</a:t>
            </a:r>
            <a:endParaRPr sz="4000" dirty="0"/>
          </a:p>
        </p:txBody>
      </p:sp>
      <p:grpSp>
        <p:nvGrpSpPr>
          <p:cNvPr id="119" name="Google Shape;119;p26"/>
          <p:cNvGrpSpPr/>
          <p:nvPr/>
        </p:nvGrpSpPr>
        <p:grpSpPr>
          <a:xfrm>
            <a:off x="3444291" y="3308807"/>
            <a:ext cx="2255901" cy="69575"/>
            <a:chOff x="446800" y="1721825"/>
            <a:chExt cx="259025" cy="18325"/>
          </a:xfrm>
        </p:grpSpPr>
        <p:sp>
          <p:nvSpPr>
            <p:cNvPr id="120" name="Google Shape;120;p26"/>
            <p:cNvSpPr/>
            <p:nvPr/>
          </p:nvSpPr>
          <p:spPr>
            <a:xfrm>
              <a:off x="447225" y="1724725"/>
              <a:ext cx="258600" cy="15425"/>
            </a:xfrm>
            <a:custGeom>
              <a:avLst/>
              <a:gdLst/>
              <a:ahLst/>
              <a:cxnLst/>
              <a:rect l="l" t="t" r="r" b="b"/>
              <a:pathLst>
                <a:path w="10344" h="617" extrusionOk="0">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6"/>
            <p:cNvSpPr/>
            <p:nvPr/>
          </p:nvSpPr>
          <p:spPr>
            <a:xfrm>
              <a:off x="446800" y="1721825"/>
              <a:ext cx="258725" cy="10325"/>
            </a:xfrm>
            <a:custGeom>
              <a:avLst/>
              <a:gdLst/>
              <a:ahLst/>
              <a:cxnLst/>
              <a:rect l="l" t="t" r="r" b="b"/>
              <a:pathLst>
                <a:path w="10349" h="413" extrusionOk="0">
                  <a:moveTo>
                    <a:pt x="825" y="1"/>
                  </a:moveTo>
                  <a:cubicBezTo>
                    <a:pt x="792" y="1"/>
                    <a:pt x="759" y="1"/>
                    <a:pt x="726" y="2"/>
                  </a:cubicBezTo>
                  <a:cubicBezTo>
                    <a:pt x="558" y="2"/>
                    <a:pt x="390" y="14"/>
                    <a:pt x="222" y="26"/>
                  </a:cubicBezTo>
                  <a:cubicBezTo>
                    <a:pt x="0" y="43"/>
                    <a:pt x="4" y="232"/>
                    <a:pt x="222" y="252"/>
                  </a:cubicBezTo>
                  <a:cubicBezTo>
                    <a:pt x="390" y="268"/>
                    <a:pt x="550" y="318"/>
                    <a:pt x="718" y="330"/>
                  </a:cubicBezTo>
                  <a:cubicBezTo>
                    <a:pt x="882" y="346"/>
                    <a:pt x="1046" y="355"/>
                    <a:pt x="1215" y="367"/>
                  </a:cubicBezTo>
                  <a:cubicBezTo>
                    <a:pt x="1263" y="371"/>
                    <a:pt x="1312" y="372"/>
                    <a:pt x="1361" y="372"/>
                  </a:cubicBezTo>
                  <a:cubicBezTo>
                    <a:pt x="1442" y="372"/>
                    <a:pt x="1523" y="369"/>
                    <a:pt x="1605" y="369"/>
                  </a:cubicBezTo>
                  <a:cubicBezTo>
                    <a:pt x="1642" y="369"/>
                    <a:pt x="1678" y="369"/>
                    <a:pt x="1715" y="371"/>
                  </a:cubicBezTo>
                  <a:cubicBezTo>
                    <a:pt x="1879" y="379"/>
                    <a:pt x="2043" y="387"/>
                    <a:pt x="2212" y="392"/>
                  </a:cubicBezTo>
                  <a:cubicBezTo>
                    <a:pt x="2380" y="396"/>
                    <a:pt x="2544" y="412"/>
                    <a:pt x="2708" y="412"/>
                  </a:cubicBezTo>
                  <a:cubicBezTo>
                    <a:pt x="2876" y="408"/>
                    <a:pt x="3045" y="387"/>
                    <a:pt x="3209" y="383"/>
                  </a:cubicBezTo>
                  <a:cubicBezTo>
                    <a:pt x="3377" y="383"/>
                    <a:pt x="3545" y="412"/>
                    <a:pt x="3709" y="412"/>
                  </a:cubicBezTo>
                  <a:cubicBezTo>
                    <a:pt x="3878" y="412"/>
                    <a:pt x="4046" y="371"/>
                    <a:pt x="4210" y="371"/>
                  </a:cubicBezTo>
                  <a:cubicBezTo>
                    <a:pt x="4368" y="371"/>
                    <a:pt x="4527" y="400"/>
                    <a:pt x="4682" y="400"/>
                  </a:cubicBezTo>
                  <a:cubicBezTo>
                    <a:pt x="4691" y="400"/>
                    <a:pt x="4701" y="400"/>
                    <a:pt x="4711" y="400"/>
                  </a:cubicBezTo>
                  <a:cubicBezTo>
                    <a:pt x="4879" y="400"/>
                    <a:pt x="5047" y="371"/>
                    <a:pt x="5211" y="371"/>
                  </a:cubicBezTo>
                  <a:cubicBezTo>
                    <a:pt x="5361" y="371"/>
                    <a:pt x="5510" y="384"/>
                    <a:pt x="5660" y="384"/>
                  </a:cubicBezTo>
                  <a:cubicBezTo>
                    <a:pt x="5678" y="384"/>
                    <a:pt x="5697" y="384"/>
                    <a:pt x="5716" y="383"/>
                  </a:cubicBezTo>
                  <a:cubicBezTo>
                    <a:pt x="5884" y="383"/>
                    <a:pt x="6052" y="367"/>
                    <a:pt x="6221" y="363"/>
                  </a:cubicBezTo>
                  <a:cubicBezTo>
                    <a:pt x="6389" y="363"/>
                    <a:pt x="6557" y="387"/>
                    <a:pt x="6725" y="387"/>
                  </a:cubicBezTo>
                  <a:cubicBezTo>
                    <a:pt x="6893" y="383"/>
                    <a:pt x="7062" y="375"/>
                    <a:pt x="7230" y="371"/>
                  </a:cubicBezTo>
                  <a:cubicBezTo>
                    <a:pt x="7398" y="367"/>
                    <a:pt x="7566" y="346"/>
                    <a:pt x="7735" y="342"/>
                  </a:cubicBezTo>
                  <a:cubicBezTo>
                    <a:pt x="7903" y="334"/>
                    <a:pt x="8067" y="342"/>
                    <a:pt x="8231" y="330"/>
                  </a:cubicBezTo>
                  <a:cubicBezTo>
                    <a:pt x="8399" y="322"/>
                    <a:pt x="8564" y="305"/>
                    <a:pt x="8732" y="293"/>
                  </a:cubicBezTo>
                  <a:cubicBezTo>
                    <a:pt x="8896" y="285"/>
                    <a:pt x="9064" y="285"/>
                    <a:pt x="9228" y="273"/>
                  </a:cubicBezTo>
                  <a:cubicBezTo>
                    <a:pt x="9392" y="260"/>
                    <a:pt x="9557" y="207"/>
                    <a:pt x="9721" y="190"/>
                  </a:cubicBezTo>
                  <a:cubicBezTo>
                    <a:pt x="9747" y="188"/>
                    <a:pt x="9774" y="188"/>
                    <a:pt x="9801" y="188"/>
                  </a:cubicBezTo>
                  <a:cubicBezTo>
                    <a:pt x="9914" y="188"/>
                    <a:pt x="10028" y="202"/>
                    <a:pt x="10140" y="202"/>
                  </a:cubicBezTo>
                  <a:cubicBezTo>
                    <a:pt x="10168" y="202"/>
                    <a:pt x="10195" y="201"/>
                    <a:pt x="10221" y="199"/>
                  </a:cubicBezTo>
                  <a:cubicBezTo>
                    <a:pt x="10312" y="190"/>
                    <a:pt x="10348" y="84"/>
                    <a:pt x="10242" y="71"/>
                  </a:cubicBezTo>
                  <a:cubicBezTo>
                    <a:pt x="10057" y="53"/>
                    <a:pt x="9878" y="21"/>
                    <a:pt x="9694" y="21"/>
                  </a:cubicBezTo>
                  <a:cubicBezTo>
                    <a:pt x="9674" y="21"/>
                    <a:pt x="9654" y="21"/>
                    <a:pt x="9634" y="22"/>
                  </a:cubicBezTo>
                  <a:cubicBezTo>
                    <a:pt x="9433" y="30"/>
                    <a:pt x="9232" y="35"/>
                    <a:pt x="9027" y="47"/>
                  </a:cubicBezTo>
                  <a:cubicBezTo>
                    <a:pt x="8826" y="55"/>
                    <a:pt x="8625" y="71"/>
                    <a:pt x="8424" y="71"/>
                  </a:cubicBezTo>
                  <a:cubicBezTo>
                    <a:pt x="8223" y="76"/>
                    <a:pt x="8022" y="113"/>
                    <a:pt x="7821" y="113"/>
                  </a:cubicBezTo>
                  <a:cubicBezTo>
                    <a:pt x="7648" y="113"/>
                    <a:pt x="7480" y="67"/>
                    <a:pt x="7308" y="67"/>
                  </a:cubicBezTo>
                  <a:cubicBezTo>
                    <a:pt x="7136" y="67"/>
                    <a:pt x="6967" y="80"/>
                    <a:pt x="6795" y="80"/>
                  </a:cubicBezTo>
                  <a:cubicBezTo>
                    <a:pt x="6776" y="79"/>
                    <a:pt x="6757" y="79"/>
                    <a:pt x="6738" y="79"/>
                  </a:cubicBezTo>
                  <a:cubicBezTo>
                    <a:pt x="6585" y="79"/>
                    <a:pt x="6435" y="92"/>
                    <a:pt x="6282" y="92"/>
                  </a:cubicBezTo>
                  <a:lnTo>
                    <a:pt x="5769" y="88"/>
                  </a:lnTo>
                  <a:cubicBezTo>
                    <a:pt x="5597" y="88"/>
                    <a:pt x="5429" y="59"/>
                    <a:pt x="5256" y="59"/>
                  </a:cubicBezTo>
                  <a:cubicBezTo>
                    <a:pt x="5084" y="55"/>
                    <a:pt x="4924" y="51"/>
                    <a:pt x="4756" y="51"/>
                  </a:cubicBezTo>
                  <a:cubicBezTo>
                    <a:pt x="4732" y="50"/>
                    <a:pt x="4708" y="50"/>
                    <a:pt x="4684" y="50"/>
                  </a:cubicBezTo>
                  <a:cubicBezTo>
                    <a:pt x="4540" y="50"/>
                    <a:pt x="4399" y="59"/>
                    <a:pt x="4255" y="59"/>
                  </a:cubicBezTo>
                  <a:cubicBezTo>
                    <a:pt x="4240" y="59"/>
                    <a:pt x="4225" y="59"/>
                    <a:pt x="4209" y="59"/>
                  </a:cubicBezTo>
                  <a:cubicBezTo>
                    <a:pt x="4057" y="59"/>
                    <a:pt x="3907" y="76"/>
                    <a:pt x="3755" y="76"/>
                  </a:cubicBezTo>
                  <a:cubicBezTo>
                    <a:pt x="3586" y="76"/>
                    <a:pt x="3422" y="55"/>
                    <a:pt x="3254" y="51"/>
                  </a:cubicBezTo>
                  <a:cubicBezTo>
                    <a:pt x="3086" y="51"/>
                    <a:pt x="2922" y="59"/>
                    <a:pt x="2753" y="59"/>
                  </a:cubicBezTo>
                  <a:cubicBezTo>
                    <a:pt x="2585" y="55"/>
                    <a:pt x="2417" y="22"/>
                    <a:pt x="2249" y="14"/>
                  </a:cubicBezTo>
                  <a:cubicBezTo>
                    <a:pt x="2164" y="12"/>
                    <a:pt x="2080" y="12"/>
                    <a:pt x="1996" y="12"/>
                  </a:cubicBezTo>
                  <a:cubicBezTo>
                    <a:pt x="1911" y="12"/>
                    <a:pt x="1826" y="12"/>
                    <a:pt x="1740" y="10"/>
                  </a:cubicBezTo>
                  <a:cubicBezTo>
                    <a:pt x="1696" y="8"/>
                    <a:pt x="1652" y="7"/>
                    <a:pt x="1608" y="7"/>
                  </a:cubicBezTo>
                  <a:cubicBezTo>
                    <a:pt x="1509" y="7"/>
                    <a:pt x="1410" y="11"/>
                    <a:pt x="1311" y="11"/>
                  </a:cubicBezTo>
                  <a:cubicBezTo>
                    <a:pt x="1286" y="11"/>
                    <a:pt x="1260" y="11"/>
                    <a:pt x="1235" y="10"/>
                  </a:cubicBezTo>
                  <a:cubicBezTo>
                    <a:pt x="1099" y="7"/>
                    <a:pt x="963" y="1"/>
                    <a:pt x="825" y="1"/>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Rectangle 197">
            <a:extLst>
              <a:ext uri="{FF2B5EF4-FFF2-40B4-BE49-F238E27FC236}">
                <a16:creationId xmlns:a16="http://schemas.microsoft.com/office/drawing/2014/main" id="{E0E9FACA-E895-47BD-A31C-5E94FBBF0B10}"/>
              </a:ext>
            </a:extLst>
          </p:cNvPr>
          <p:cNvSpPr>
            <a:spLocks noChangeArrowheads="1"/>
          </p:cNvSpPr>
          <p:nvPr/>
        </p:nvSpPr>
        <p:spPr bwMode="auto">
          <a:xfrm>
            <a:off x="1595960" y="4281255"/>
            <a:ext cx="5949950" cy="271462"/>
          </a:xfrm>
          <a:prstGeom prst="rect">
            <a:avLst/>
          </a:prstGeom>
          <a:solidFill>
            <a:schemeClr val="accent2"/>
          </a:solidFill>
          <a:ln>
            <a:noFill/>
          </a:ln>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err="1">
                <a:ln>
                  <a:noFill/>
                </a:ln>
                <a:solidFill>
                  <a:srgbClr val="FFFFFF"/>
                </a:solidFill>
                <a:effectLst>
                  <a:outerShdw blurRad="38100" dist="38100" dir="2700000" algn="tl">
                    <a:srgbClr val="000000">
                      <a:alpha val="43137"/>
                    </a:srgbClr>
                  </a:outerShdw>
                </a:effectLst>
                <a:latin typeface="Calibri" panose="020F0502020204030204" pitchFamily="34" charset="0"/>
              </a:rPr>
              <a:t>ArminC</a:t>
            </a:r>
            <a:endParaRPr kumimoji="0" lang="en-US" altLang="en-US" sz="1800" b="0" i="0" u="none" strike="noStrike" cap="none" normalizeH="0" baseline="0" dirty="0">
              <a:ln>
                <a:noFill/>
              </a:ln>
              <a:solidFill>
                <a:schemeClr val="tx1"/>
              </a:solidFill>
              <a:effectLst>
                <a:outerShdw blurRad="38100" dist="38100" dir="2700000" algn="tl">
                  <a:srgbClr val="000000">
                    <a:alpha val="43137"/>
                  </a:srgbClr>
                </a:outerShdw>
              </a:effectLst>
              <a:latin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9"/>
          <p:cNvSpPr txBox="1">
            <a:spLocks noGrp="1"/>
          </p:cNvSpPr>
          <p:nvPr>
            <p:ph type="subTitle" idx="1"/>
          </p:nvPr>
        </p:nvSpPr>
        <p:spPr>
          <a:xfrm>
            <a:off x="1520615" y="1094748"/>
            <a:ext cx="6333028" cy="1955400"/>
          </a:xfrm>
          <a:prstGeom prst="rect">
            <a:avLst/>
          </a:prstGeom>
        </p:spPr>
        <p:txBody>
          <a:bodyPr spcFirstLastPara="1" wrap="square" lIns="91425" tIns="91425" rIns="91425" bIns="91425" anchor="b" anchorCtr="0">
            <a:noAutofit/>
          </a:bodyPr>
          <a:lstStyle/>
          <a:p>
            <a:pPr marL="0" lvl="0" indent="0"/>
            <a:r>
              <a:rPr lang="ro-RO" sz="2000" dirty="0"/>
              <a:t>Unele icoane sunt vindecatoare de boli, izgonitoare de duhuri rele, iar altele sunt aducatoare de ploi binecuvantate si protectoare ale manastirilor si familiilor credincioase. Fara indoiala, toate icoanele sunt facatoare de minuni si ajutatoare credinciosilor. Dar unele poarta o harisma speciala, pe care o simte numai cel ce se roaga mult si cu lacrimi in fata sfintelor icoane</a:t>
            </a:r>
            <a:endParaRPr sz="2000" dirty="0"/>
          </a:p>
        </p:txBody>
      </p:sp>
      <p:sp>
        <p:nvSpPr>
          <p:cNvPr id="148" name="Google Shape;148;p29"/>
          <p:cNvSpPr txBox="1">
            <a:spLocks noGrp="1"/>
          </p:cNvSpPr>
          <p:nvPr>
            <p:ph type="ctrTitle"/>
          </p:nvPr>
        </p:nvSpPr>
        <p:spPr>
          <a:xfrm>
            <a:off x="3134250" y="3878388"/>
            <a:ext cx="2875500" cy="577800"/>
          </a:xfrm>
          <a:prstGeom prst="rect">
            <a:avLst/>
          </a:prstGeom>
        </p:spPr>
        <p:txBody>
          <a:bodyPr spcFirstLastPara="1" wrap="square" lIns="91425" tIns="91425" rIns="91425" bIns="91425" anchor="t" anchorCtr="0">
            <a:noAutofit/>
          </a:bodyPr>
          <a:lstStyle/>
          <a:p>
            <a:pPr lvl="0"/>
            <a:r>
              <a:rPr lang="en" dirty="0"/>
              <a:t>—</a:t>
            </a:r>
            <a:r>
              <a:rPr lang="ro-RO" dirty="0"/>
              <a:t>Arhimandritul Ioanichie Balan</a:t>
            </a:r>
            <a:endParaRPr dirty="0"/>
          </a:p>
        </p:txBody>
      </p:sp>
      <p:grpSp>
        <p:nvGrpSpPr>
          <p:cNvPr id="149" name="Google Shape;149;p29"/>
          <p:cNvGrpSpPr/>
          <p:nvPr/>
        </p:nvGrpSpPr>
        <p:grpSpPr>
          <a:xfrm>
            <a:off x="1250984" y="551402"/>
            <a:ext cx="6872291" cy="3042403"/>
            <a:chOff x="3013175" y="4489825"/>
            <a:chExt cx="1829000" cy="982850"/>
          </a:xfrm>
        </p:grpSpPr>
        <p:sp>
          <p:nvSpPr>
            <p:cNvPr id="150" name="Google Shape;150;p29"/>
            <p:cNvSpPr/>
            <p:nvPr/>
          </p:nvSpPr>
          <p:spPr>
            <a:xfrm>
              <a:off x="3053600" y="4530125"/>
              <a:ext cx="1748175" cy="902150"/>
            </a:xfrm>
            <a:custGeom>
              <a:avLst/>
              <a:gdLst/>
              <a:ahLst/>
              <a:cxnLst/>
              <a:rect l="l" t="t" r="r" b="b"/>
              <a:pathLst>
                <a:path w="69927" h="36086" extrusionOk="0">
                  <a:moveTo>
                    <a:pt x="222" y="206"/>
                  </a:moveTo>
                  <a:lnTo>
                    <a:pt x="56543" y="255"/>
                  </a:lnTo>
                  <a:lnTo>
                    <a:pt x="69665" y="268"/>
                  </a:lnTo>
                  <a:cubicBezTo>
                    <a:pt x="69661" y="5585"/>
                    <a:pt x="69657" y="10907"/>
                    <a:pt x="69653" y="16229"/>
                  </a:cubicBezTo>
                  <a:cubicBezTo>
                    <a:pt x="69649" y="22249"/>
                    <a:pt x="69632" y="28145"/>
                    <a:pt x="69706" y="33553"/>
                  </a:cubicBezTo>
                  <a:cubicBezTo>
                    <a:pt x="69724" y="34904"/>
                    <a:pt x="69753" y="35641"/>
                    <a:pt x="69784" y="35863"/>
                  </a:cubicBezTo>
                  <a:lnTo>
                    <a:pt x="69784" y="35863"/>
                  </a:lnTo>
                  <a:cubicBezTo>
                    <a:pt x="69729" y="35857"/>
                    <a:pt x="69545" y="35851"/>
                    <a:pt x="69300" y="35851"/>
                  </a:cubicBezTo>
                  <a:lnTo>
                    <a:pt x="34714" y="35880"/>
                  </a:lnTo>
                  <a:lnTo>
                    <a:pt x="201" y="35880"/>
                  </a:lnTo>
                  <a:cubicBezTo>
                    <a:pt x="209" y="24058"/>
                    <a:pt x="213" y="12216"/>
                    <a:pt x="222" y="346"/>
                  </a:cubicBezTo>
                  <a:lnTo>
                    <a:pt x="222" y="206"/>
                  </a:lnTo>
                  <a:close/>
                  <a:moveTo>
                    <a:pt x="17" y="1"/>
                  </a:moveTo>
                  <a:lnTo>
                    <a:pt x="17" y="8737"/>
                  </a:lnTo>
                  <a:cubicBezTo>
                    <a:pt x="12" y="17579"/>
                    <a:pt x="4" y="26775"/>
                    <a:pt x="0" y="36081"/>
                  </a:cubicBezTo>
                  <a:lnTo>
                    <a:pt x="18030" y="36085"/>
                  </a:lnTo>
                  <a:lnTo>
                    <a:pt x="35809" y="36065"/>
                  </a:lnTo>
                  <a:cubicBezTo>
                    <a:pt x="47540" y="36036"/>
                    <a:pt x="58960" y="35983"/>
                    <a:pt x="69550" y="35876"/>
                  </a:cubicBezTo>
                  <a:cubicBezTo>
                    <a:pt x="69680" y="35875"/>
                    <a:pt x="69755" y="35872"/>
                    <a:pt x="69785" y="35869"/>
                  </a:cubicBezTo>
                  <a:lnTo>
                    <a:pt x="69785" y="35869"/>
                  </a:lnTo>
                  <a:cubicBezTo>
                    <a:pt x="69792" y="35913"/>
                    <a:pt x="69798" y="35935"/>
                    <a:pt x="69805" y="35935"/>
                  </a:cubicBezTo>
                  <a:cubicBezTo>
                    <a:pt x="69865" y="35935"/>
                    <a:pt x="69926" y="34067"/>
                    <a:pt x="69924" y="31046"/>
                  </a:cubicBezTo>
                  <a:cubicBezTo>
                    <a:pt x="69924" y="20706"/>
                    <a:pt x="69924" y="10362"/>
                    <a:pt x="69920" y="13"/>
                  </a:cubicBezTo>
                  <a:lnTo>
                    <a:pt x="17" y="1"/>
                  </a:ln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9"/>
            <p:cNvSpPr/>
            <p:nvPr/>
          </p:nvSpPr>
          <p:spPr>
            <a:xfrm>
              <a:off x="3013175" y="4491050"/>
              <a:ext cx="1829000" cy="981625"/>
            </a:xfrm>
            <a:custGeom>
              <a:avLst/>
              <a:gdLst/>
              <a:ahLst/>
              <a:cxnLst/>
              <a:rect l="l" t="t" r="r" b="b"/>
              <a:pathLst>
                <a:path w="73160" h="39265" extrusionOk="0">
                  <a:moveTo>
                    <a:pt x="222" y="202"/>
                  </a:moveTo>
                  <a:lnTo>
                    <a:pt x="59978" y="255"/>
                  </a:lnTo>
                  <a:lnTo>
                    <a:pt x="72903" y="263"/>
                  </a:lnTo>
                  <a:lnTo>
                    <a:pt x="72891" y="18211"/>
                  </a:lnTo>
                  <a:cubicBezTo>
                    <a:pt x="72887" y="24596"/>
                    <a:pt x="72866" y="30853"/>
                    <a:pt x="72940" y="36585"/>
                  </a:cubicBezTo>
                  <a:cubicBezTo>
                    <a:pt x="72957" y="38029"/>
                    <a:pt x="72986" y="38812"/>
                    <a:pt x="73017" y="39040"/>
                  </a:cubicBezTo>
                  <a:lnTo>
                    <a:pt x="73017" y="39040"/>
                  </a:lnTo>
                  <a:cubicBezTo>
                    <a:pt x="72960" y="39035"/>
                    <a:pt x="72763" y="39031"/>
                    <a:pt x="72501" y="39031"/>
                  </a:cubicBezTo>
                  <a:lnTo>
                    <a:pt x="36314" y="39056"/>
                  </a:lnTo>
                  <a:lnTo>
                    <a:pt x="206" y="39056"/>
                  </a:lnTo>
                  <a:cubicBezTo>
                    <a:pt x="210" y="26184"/>
                    <a:pt x="218" y="13283"/>
                    <a:pt x="222" y="358"/>
                  </a:cubicBezTo>
                  <a:lnTo>
                    <a:pt x="222" y="202"/>
                  </a:lnTo>
                  <a:close/>
                  <a:moveTo>
                    <a:pt x="17" y="1"/>
                  </a:moveTo>
                  <a:lnTo>
                    <a:pt x="17" y="9258"/>
                  </a:lnTo>
                  <a:cubicBezTo>
                    <a:pt x="13" y="18954"/>
                    <a:pt x="9" y="29048"/>
                    <a:pt x="0" y="39261"/>
                  </a:cubicBezTo>
                  <a:lnTo>
                    <a:pt x="18871" y="39265"/>
                  </a:lnTo>
                  <a:lnTo>
                    <a:pt x="37471" y="39240"/>
                  </a:lnTo>
                  <a:cubicBezTo>
                    <a:pt x="49744" y="39216"/>
                    <a:pt x="61681" y="39158"/>
                    <a:pt x="72768" y="39051"/>
                  </a:cubicBezTo>
                  <a:cubicBezTo>
                    <a:pt x="72906" y="39050"/>
                    <a:pt x="72986" y="39048"/>
                    <a:pt x="73017" y="39046"/>
                  </a:cubicBezTo>
                  <a:lnTo>
                    <a:pt x="73017" y="39046"/>
                  </a:lnTo>
                  <a:cubicBezTo>
                    <a:pt x="73024" y="39090"/>
                    <a:pt x="73030" y="39112"/>
                    <a:pt x="73036" y="39112"/>
                  </a:cubicBezTo>
                  <a:cubicBezTo>
                    <a:pt x="73097" y="39112"/>
                    <a:pt x="73160" y="37131"/>
                    <a:pt x="73157" y="33926"/>
                  </a:cubicBezTo>
                  <a:cubicBezTo>
                    <a:pt x="73157" y="22626"/>
                    <a:pt x="73157" y="11321"/>
                    <a:pt x="73153" y="9"/>
                  </a:cubicBezTo>
                  <a:lnTo>
                    <a:pt x="17" y="1"/>
                  </a:ln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9"/>
            <p:cNvSpPr/>
            <p:nvPr/>
          </p:nvSpPr>
          <p:spPr>
            <a:xfrm>
              <a:off x="4800975" y="5395600"/>
              <a:ext cx="4725" cy="3775"/>
            </a:xfrm>
            <a:custGeom>
              <a:avLst/>
              <a:gdLst/>
              <a:ahLst/>
              <a:cxnLst/>
              <a:rect l="l" t="t" r="r" b="b"/>
              <a:pathLst>
                <a:path w="189" h="151" extrusionOk="0">
                  <a:moveTo>
                    <a:pt x="42" y="1"/>
                  </a:moveTo>
                  <a:cubicBezTo>
                    <a:pt x="32" y="1"/>
                    <a:pt x="23" y="7"/>
                    <a:pt x="12" y="26"/>
                  </a:cubicBezTo>
                  <a:cubicBezTo>
                    <a:pt x="8" y="42"/>
                    <a:pt x="4" y="55"/>
                    <a:pt x="0" y="71"/>
                  </a:cubicBezTo>
                  <a:cubicBezTo>
                    <a:pt x="9" y="121"/>
                    <a:pt x="18" y="150"/>
                    <a:pt x="28" y="150"/>
                  </a:cubicBezTo>
                  <a:cubicBezTo>
                    <a:pt x="32" y="150"/>
                    <a:pt x="37" y="146"/>
                    <a:pt x="41" y="137"/>
                  </a:cubicBezTo>
                  <a:cubicBezTo>
                    <a:pt x="50" y="120"/>
                    <a:pt x="57" y="110"/>
                    <a:pt x="64" y="110"/>
                  </a:cubicBezTo>
                  <a:cubicBezTo>
                    <a:pt x="71" y="110"/>
                    <a:pt x="78" y="119"/>
                    <a:pt x="86" y="137"/>
                  </a:cubicBezTo>
                  <a:cubicBezTo>
                    <a:pt x="90" y="146"/>
                    <a:pt x="95" y="151"/>
                    <a:pt x="100" y="151"/>
                  </a:cubicBezTo>
                  <a:cubicBezTo>
                    <a:pt x="105" y="151"/>
                    <a:pt x="111" y="145"/>
                    <a:pt x="115" y="137"/>
                  </a:cubicBezTo>
                  <a:cubicBezTo>
                    <a:pt x="122" y="127"/>
                    <a:pt x="130" y="119"/>
                    <a:pt x="139" y="119"/>
                  </a:cubicBezTo>
                  <a:cubicBezTo>
                    <a:pt x="146" y="119"/>
                    <a:pt x="153" y="124"/>
                    <a:pt x="160" y="137"/>
                  </a:cubicBezTo>
                  <a:cubicBezTo>
                    <a:pt x="163" y="143"/>
                    <a:pt x="166" y="146"/>
                    <a:pt x="169" y="146"/>
                  </a:cubicBezTo>
                  <a:cubicBezTo>
                    <a:pt x="174" y="146"/>
                    <a:pt x="179" y="136"/>
                    <a:pt x="185" y="112"/>
                  </a:cubicBezTo>
                  <a:cubicBezTo>
                    <a:pt x="189" y="87"/>
                    <a:pt x="189" y="59"/>
                    <a:pt x="185" y="34"/>
                  </a:cubicBezTo>
                  <a:cubicBezTo>
                    <a:pt x="181" y="30"/>
                    <a:pt x="177" y="26"/>
                    <a:pt x="177" y="26"/>
                  </a:cubicBezTo>
                  <a:cubicBezTo>
                    <a:pt x="175" y="26"/>
                    <a:pt x="174" y="26"/>
                    <a:pt x="172" y="26"/>
                  </a:cubicBezTo>
                  <a:cubicBezTo>
                    <a:pt x="146" y="26"/>
                    <a:pt x="122" y="2"/>
                    <a:pt x="99" y="2"/>
                  </a:cubicBezTo>
                  <a:cubicBezTo>
                    <a:pt x="91" y="2"/>
                    <a:pt x="82" y="5"/>
                    <a:pt x="74" y="14"/>
                  </a:cubicBezTo>
                  <a:cubicBezTo>
                    <a:pt x="72" y="14"/>
                    <a:pt x="71" y="15"/>
                    <a:pt x="70" y="15"/>
                  </a:cubicBezTo>
                  <a:cubicBezTo>
                    <a:pt x="64" y="15"/>
                    <a:pt x="61" y="9"/>
                    <a:pt x="58" y="5"/>
                  </a:cubicBezTo>
                  <a:cubicBezTo>
                    <a:pt x="52" y="2"/>
                    <a:pt x="47" y="1"/>
                    <a:pt x="4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9"/>
            <p:cNvSpPr/>
            <p:nvPr/>
          </p:nvSpPr>
          <p:spPr>
            <a:xfrm>
              <a:off x="4810300" y="5395425"/>
              <a:ext cx="3100" cy="3825"/>
            </a:xfrm>
            <a:custGeom>
              <a:avLst/>
              <a:gdLst/>
              <a:ahLst/>
              <a:cxnLst/>
              <a:rect l="l" t="t" r="r" b="b"/>
              <a:pathLst>
                <a:path w="124" h="153" extrusionOk="0">
                  <a:moveTo>
                    <a:pt x="87" y="0"/>
                  </a:moveTo>
                  <a:lnTo>
                    <a:pt x="17" y="12"/>
                  </a:lnTo>
                  <a:lnTo>
                    <a:pt x="13" y="12"/>
                  </a:lnTo>
                  <a:cubicBezTo>
                    <a:pt x="5" y="16"/>
                    <a:pt x="0" y="33"/>
                    <a:pt x="0" y="70"/>
                  </a:cubicBezTo>
                  <a:cubicBezTo>
                    <a:pt x="0" y="107"/>
                    <a:pt x="5" y="144"/>
                    <a:pt x="13" y="144"/>
                  </a:cubicBezTo>
                  <a:cubicBezTo>
                    <a:pt x="19" y="147"/>
                    <a:pt x="31" y="153"/>
                    <a:pt x="42" y="153"/>
                  </a:cubicBezTo>
                  <a:cubicBezTo>
                    <a:pt x="45" y="153"/>
                    <a:pt x="47" y="153"/>
                    <a:pt x="50" y="152"/>
                  </a:cubicBezTo>
                  <a:cubicBezTo>
                    <a:pt x="59" y="146"/>
                    <a:pt x="70" y="121"/>
                    <a:pt x="81" y="121"/>
                  </a:cubicBezTo>
                  <a:cubicBezTo>
                    <a:pt x="84" y="121"/>
                    <a:pt x="88" y="124"/>
                    <a:pt x="91" y="131"/>
                  </a:cubicBezTo>
                  <a:cubicBezTo>
                    <a:pt x="92" y="133"/>
                    <a:pt x="92" y="134"/>
                    <a:pt x="93" y="134"/>
                  </a:cubicBezTo>
                  <a:cubicBezTo>
                    <a:pt x="98" y="134"/>
                    <a:pt x="104" y="121"/>
                    <a:pt x="107" y="111"/>
                  </a:cubicBezTo>
                  <a:cubicBezTo>
                    <a:pt x="119" y="90"/>
                    <a:pt x="124" y="70"/>
                    <a:pt x="119" y="45"/>
                  </a:cubicBezTo>
                  <a:cubicBezTo>
                    <a:pt x="119" y="8"/>
                    <a:pt x="111" y="0"/>
                    <a:pt x="107" y="0"/>
                  </a:cubicBezTo>
                  <a:cubicBezTo>
                    <a:pt x="99" y="0"/>
                    <a:pt x="91" y="0"/>
                    <a:pt x="87" y="4"/>
                  </a:cubicBezTo>
                  <a:lnTo>
                    <a:pt x="87"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9"/>
            <p:cNvSpPr/>
            <p:nvPr/>
          </p:nvSpPr>
          <p:spPr>
            <a:xfrm>
              <a:off x="4813475" y="5395625"/>
              <a:ext cx="1575" cy="2675"/>
            </a:xfrm>
            <a:custGeom>
              <a:avLst/>
              <a:gdLst/>
              <a:ahLst/>
              <a:cxnLst/>
              <a:rect l="l" t="t" r="r" b="b"/>
              <a:pathLst>
                <a:path w="63" h="107" extrusionOk="0">
                  <a:moveTo>
                    <a:pt x="26" y="0"/>
                  </a:moveTo>
                  <a:cubicBezTo>
                    <a:pt x="15" y="0"/>
                    <a:pt x="8" y="3"/>
                    <a:pt x="1" y="70"/>
                  </a:cubicBezTo>
                  <a:cubicBezTo>
                    <a:pt x="13" y="95"/>
                    <a:pt x="25" y="107"/>
                    <a:pt x="36" y="107"/>
                  </a:cubicBezTo>
                  <a:cubicBezTo>
                    <a:pt x="43" y="107"/>
                    <a:pt x="50" y="102"/>
                    <a:pt x="58" y="95"/>
                  </a:cubicBezTo>
                  <a:cubicBezTo>
                    <a:pt x="58" y="82"/>
                    <a:pt x="62" y="70"/>
                    <a:pt x="62" y="58"/>
                  </a:cubicBezTo>
                  <a:cubicBezTo>
                    <a:pt x="62" y="45"/>
                    <a:pt x="58" y="33"/>
                    <a:pt x="58" y="21"/>
                  </a:cubicBezTo>
                  <a:cubicBezTo>
                    <a:pt x="46" y="8"/>
                    <a:pt x="38" y="0"/>
                    <a:pt x="29" y="0"/>
                  </a:cubicBezTo>
                  <a:cubicBezTo>
                    <a:pt x="28" y="0"/>
                    <a:pt x="27" y="0"/>
                    <a:pt x="2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9"/>
            <p:cNvSpPr/>
            <p:nvPr/>
          </p:nvSpPr>
          <p:spPr>
            <a:xfrm>
              <a:off x="4815225" y="5395350"/>
              <a:ext cx="1250" cy="3250"/>
            </a:xfrm>
            <a:custGeom>
              <a:avLst/>
              <a:gdLst/>
              <a:ahLst/>
              <a:cxnLst/>
              <a:rect l="l" t="t" r="r" b="b"/>
              <a:pathLst>
                <a:path w="50" h="130" extrusionOk="0">
                  <a:moveTo>
                    <a:pt x="30" y="1"/>
                  </a:moveTo>
                  <a:cubicBezTo>
                    <a:pt x="19" y="1"/>
                    <a:pt x="10" y="20"/>
                    <a:pt x="0" y="69"/>
                  </a:cubicBezTo>
                  <a:cubicBezTo>
                    <a:pt x="11" y="107"/>
                    <a:pt x="19" y="130"/>
                    <a:pt x="29" y="130"/>
                  </a:cubicBezTo>
                  <a:cubicBezTo>
                    <a:pt x="34" y="130"/>
                    <a:pt x="39" y="122"/>
                    <a:pt x="46" y="106"/>
                  </a:cubicBezTo>
                  <a:cubicBezTo>
                    <a:pt x="50" y="89"/>
                    <a:pt x="50" y="69"/>
                    <a:pt x="50" y="52"/>
                  </a:cubicBezTo>
                  <a:cubicBezTo>
                    <a:pt x="50" y="36"/>
                    <a:pt x="46" y="19"/>
                    <a:pt x="41" y="7"/>
                  </a:cubicBezTo>
                  <a:cubicBezTo>
                    <a:pt x="37" y="3"/>
                    <a:pt x="33" y="1"/>
                    <a:pt x="3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9"/>
            <p:cNvSpPr/>
            <p:nvPr/>
          </p:nvSpPr>
          <p:spPr>
            <a:xfrm>
              <a:off x="4807625" y="5395850"/>
              <a:ext cx="950" cy="3400"/>
            </a:xfrm>
            <a:custGeom>
              <a:avLst/>
              <a:gdLst/>
              <a:ahLst/>
              <a:cxnLst/>
              <a:rect l="l" t="t" r="r" b="b"/>
              <a:pathLst>
                <a:path w="38" h="136" extrusionOk="0">
                  <a:moveTo>
                    <a:pt x="18" y="0"/>
                  </a:moveTo>
                  <a:cubicBezTo>
                    <a:pt x="13" y="0"/>
                    <a:pt x="9" y="18"/>
                    <a:pt x="1" y="53"/>
                  </a:cubicBezTo>
                  <a:cubicBezTo>
                    <a:pt x="1" y="102"/>
                    <a:pt x="9" y="131"/>
                    <a:pt x="17" y="135"/>
                  </a:cubicBezTo>
                  <a:cubicBezTo>
                    <a:pt x="18" y="135"/>
                    <a:pt x="18" y="135"/>
                    <a:pt x="19" y="135"/>
                  </a:cubicBezTo>
                  <a:cubicBezTo>
                    <a:pt x="27" y="135"/>
                    <a:pt x="34" y="110"/>
                    <a:pt x="38" y="53"/>
                  </a:cubicBezTo>
                  <a:cubicBezTo>
                    <a:pt x="27" y="18"/>
                    <a:pt x="22" y="0"/>
                    <a:pt x="1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9"/>
            <p:cNvSpPr/>
            <p:nvPr/>
          </p:nvSpPr>
          <p:spPr>
            <a:xfrm>
              <a:off x="4808975" y="5395925"/>
              <a:ext cx="1050" cy="3425"/>
            </a:xfrm>
            <a:custGeom>
              <a:avLst/>
              <a:gdLst/>
              <a:ahLst/>
              <a:cxnLst/>
              <a:rect l="l" t="t" r="r" b="b"/>
              <a:pathLst>
                <a:path w="42" h="137" extrusionOk="0">
                  <a:moveTo>
                    <a:pt x="21" y="1"/>
                  </a:moveTo>
                  <a:cubicBezTo>
                    <a:pt x="8" y="1"/>
                    <a:pt x="4" y="25"/>
                    <a:pt x="4" y="58"/>
                  </a:cubicBezTo>
                  <a:cubicBezTo>
                    <a:pt x="0" y="83"/>
                    <a:pt x="4" y="111"/>
                    <a:pt x="21" y="136"/>
                  </a:cubicBezTo>
                  <a:cubicBezTo>
                    <a:pt x="21" y="136"/>
                    <a:pt x="22" y="136"/>
                    <a:pt x="22" y="136"/>
                  </a:cubicBezTo>
                  <a:cubicBezTo>
                    <a:pt x="30" y="136"/>
                    <a:pt x="37" y="109"/>
                    <a:pt x="37" y="70"/>
                  </a:cubicBezTo>
                  <a:cubicBezTo>
                    <a:pt x="41" y="58"/>
                    <a:pt x="37" y="42"/>
                    <a:pt x="37" y="29"/>
                  </a:cubicBezTo>
                  <a:cubicBezTo>
                    <a:pt x="33" y="21"/>
                    <a:pt x="29" y="9"/>
                    <a:pt x="25"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9"/>
            <p:cNvSpPr/>
            <p:nvPr/>
          </p:nvSpPr>
          <p:spPr>
            <a:xfrm>
              <a:off x="4806400" y="5395725"/>
              <a:ext cx="950" cy="3075"/>
            </a:xfrm>
            <a:custGeom>
              <a:avLst/>
              <a:gdLst/>
              <a:ahLst/>
              <a:cxnLst/>
              <a:rect l="l" t="t" r="r" b="b"/>
              <a:pathLst>
                <a:path w="38" h="123" extrusionOk="0">
                  <a:moveTo>
                    <a:pt x="17" y="0"/>
                  </a:moveTo>
                  <a:cubicBezTo>
                    <a:pt x="13" y="9"/>
                    <a:pt x="9" y="21"/>
                    <a:pt x="5" y="33"/>
                  </a:cubicBezTo>
                  <a:cubicBezTo>
                    <a:pt x="1" y="50"/>
                    <a:pt x="1" y="66"/>
                    <a:pt x="5" y="82"/>
                  </a:cubicBezTo>
                  <a:cubicBezTo>
                    <a:pt x="7" y="108"/>
                    <a:pt x="15" y="123"/>
                    <a:pt x="22" y="123"/>
                  </a:cubicBezTo>
                  <a:cubicBezTo>
                    <a:pt x="26" y="123"/>
                    <a:pt x="30" y="118"/>
                    <a:pt x="33" y="107"/>
                  </a:cubicBezTo>
                  <a:cubicBezTo>
                    <a:pt x="33" y="82"/>
                    <a:pt x="37" y="62"/>
                    <a:pt x="37" y="41"/>
                  </a:cubicBezTo>
                  <a:cubicBezTo>
                    <a:pt x="37" y="29"/>
                    <a:pt x="33" y="21"/>
                    <a:pt x="29" y="9"/>
                  </a:cubicBezTo>
                  <a:cubicBezTo>
                    <a:pt x="25" y="4"/>
                    <a:pt x="21" y="4"/>
                    <a:pt x="1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9"/>
            <p:cNvSpPr/>
            <p:nvPr/>
          </p:nvSpPr>
          <p:spPr>
            <a:xfrm>
              <a:off x="4806925" y="5434200"/>
              <a:ext cx="9350" cy="4400"/>
            </a:xfrm>
            <a:custGeom>
              <a:avLst/>
              <a:gdLst/>
              <a:ahLst/>
              <a:cxnLst/>
              <a:rect l="l" t="t" r="r" b="b"/>
              <a:pathLst>
                <a:path w="374" h="176" extrusionOk="0">
                  <a:moveTo>
                    <a:pt x="357" y="0"/>
                  </a:moveTo>
                  <a:cubicBezTo>
                    <a:pt x="328" y="0"/>
                    <a:pt x="295" y="0"/>
                    <a:pt x="271" y="4"/>
                  </a:cubicBezTo>
                  <a:cubicBezTo>
                    <a:pt x="213" y="16"/>
                    <a:pt x="160" y="29"/>
                    <a:pt x="111" y="45"/>
                  </a:cubicBezTo>
                  <a:cubicBezTo>
                    <a:pt x="99" y="49"/>
                    <a:pt x="85" y="51"/>
                    <a:pt x="72" y="51"/>
                  </a:cubicBezTo>
                  <a:cubicBezTo>
                    <a:pt x="60" y="51"/>
                    <a:pt x="47" y="49"/>
                    <a:pt x="37" y="45"/>
                  </a:cubicBezTo>
                  <a:cubicBezTo>
                    <a:pt x="21" y="45"/>
                    <a:pt x="8" y="45"/>
                    <a:pt x="0" y="90"/>
                  </a:cubicBezTo>
                  <a:cubicBezTo>
                    <a:pt x="4" y="156"/>
                    <a:pt x="12" y="156"/>
                    <a:pt x="21" y="164"/>
                  </a:cubicBezTo>
                  <a:cubicBezTo>
                    <a:pt x="26" y="170"/>
                    <a:pt x="32" y="176"/>
                    <a:pt x="38" y="176"/>
                  </a:cubicBezTo>
                  <a:cubicBezTo>
                    <a:pt x="40" y="176"/>
                    <a:pt x="43" y="175"/>
                    <a:pt x="45" y="172"/>
                  </a:cubicBezTo>
                  <a:cubicBezTo>
                    <a:pt x="55" y="162"/>
                    <a:pt x="65" y="159"/>
                    <a:pt x="74" y="159"/>
                  </a:cubicBezTo>
                  <a:cubicBezTo>
                    <a:pt x="83" y="159"/>
                    <a:pt x="92" y="162"/>
                    <a:pt x="103" y="164"/>
                  </a:cubicBezTo>
                  <a:cubicBezTo>
                    <a:pt x="107" y="166"/>
                    <a:pt x="111" y="167"/>
                    <a:pt x="115" y="167"/>
                  </a:cubicBezTo>
                  <a:cubicBezTo>
                    <a:pt x="127" y="167"/>
                    <a:pt x="140" y="160"/>
                    <a:pt x="152" y="160"/>
                  </a:cubicBezTo>
                  <a:lnTo>
                    <a:pt x="263" y="144"/>
                  </a:lnTo>
                  <a:cubicBezTo>
                    <a:pt x="271" y="140"/>
                    <a:pt x="275" y="140"/>
                    <a:pt x="283" y="135"/>
                  </a:cubicBezTo>
                  <a:cubicBezTo>
                    <a:pt x="292" y="131"/>
                    <a:pt x="301" y="123"/>
                    <a:pt x="310" y="123"/>
                  </a:cubicBezTo>
                  <a:cubicBezTo>
                    <a:pt x="317" y="123"/>
                    <a:pt x="325" y="129"/>
                    <a:pt x="332" y="148"/>
                  </a:cubicBezTo>
                  <a:cubicBezTo>
                    <a:pt x="338" y="159"/>
                    <a:pt x="343" y="164"/>
                    <a:pt x="347" y="164"/>
                  </a:cubicBezTo>
                  <a:cubicBezTo>
                    <a:pt x="357" y="164"/>
                    <a:pt x="363" y="130"/>
                    <a:pt x="369" y="82"/>
                  </a:cubicBezTo>
                  <a:cubicBezTo>
                    <a:pt x="373" y="57"/>
                    <a:pt x="369" y="33"/>
                    <a:pt x="361" y="4"/>
                  </a:cubicBezTo>
                  <a:cubicBezTo>
                    <a:pt x="361" y="4"/>
                    <a:pt x="357" y="0"/>
                    <a:pt x="35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9"/>
            <p:cNvSpPr/>
            <p:nvPr/>
          </p:nvSpPr>
          <p:spPr>
            <a:xfrm>
              <a:off x="4816250" y="5433975"/>
              <a:ext cx="1250" cy="3425"/>
            </a:xfrm>
            <a:custGeom>
              <a:avLst/>
              <a:gdLst/>
              <a:ahLst/>
              <a:cxnLst/>
              <a:rect l="l" t="t" r="r" b="b"/>
              <a:pathLst>
                <a:path w="50" h="137" extrusionOk="0">
                  <a:moveTo>
                    <a:pt x="25" y="0"/>
                  </a:moveTo>
                  <a:cubicBezTo>
                    <a:pt x="17" y="0"/>
                    <a:pt x="9" y="14"/>
                    <a:pt x="0" y="50"/>
                  </a:cubicBezTo>
                  <a:cubicBezTo>
                    <a:pt x="6" y="119"/>
                    <a:pt x="15" y="136"/>
                    <a:pt x="24" y="136"/>
                  </a:cubicBezTo>
                  <a:cubicBezTo>
                    <a:pt x="29" y="136"/>
                    <a:pt x="33" y="132"/>
                    <a:pt x="37" y="128"/>
                  </a:cubicBezTo>
                  <a:cubicBezTo>
                    <a:pt x="50" y="116"/>
                    <a:pt x="50" y="91"/>
                    <a:pt x="50" y="34"/>
                  </a:cubicBezTo>
                  <a:cubicBezTo>
                    <a:pt x="41" y="15"/>
                    <a:pt x="33" y="0"/>
                    <a:pt x="25"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9"/>
            <p:cNvSpPr/>
            <p:nvPr/>
          </p:nvSpPr>
          <p:spPr>
            <a:xfrm>
              <a:off x="4818000" y="5434525"/>
              <a:ext cx="1250" cy="3325"/>
            </a:xfrm>
            <a:custGeom>
              <a:avLst/>
              <a:gdLst/>
              <a:ahLst/>
              <a:cxnLst/>
              <a:rect l="l" t="t" r="r" b="b"/>
              <a:pathLst>
                <a:path w="50" h="133" extrusionOk="0">
                  <a:moveTo>
                    <a:pt x="27" y="0"/>
                  </a:moveTo>
                  <a:cubicBezTo>
                    <a:pt x="21" y="0"/>
                    <a:pt x="15" y="8"/>
                    <a:pt x="8" y="12"/>
                  </a:cubicBezTo>
                  <a:cubicBezTo>
                    <a:pt x="4" y="36"/>
                    <a:pt x="0" y="57"/>
                    <a:pt x="8" y="81"/>
                  </a:cubicBezTo>
                  <a:cubicBezTo>
                    <a:pt x="12" y="110"/>
                    <a:pt x="19" y="132"/>
                    <a:pt x="26" y="132"/>
                  </a:cubicBezTo>
                  <a:cubicBezTo>
                    <a:pt x="27" y="132"/>
                    <a:pt x="28" y="132"/>
                    <a:pt x="29" y="131"/>
                  </a:cubicBezTo>
                  <a:cubicBezTo>
                    <a:pt x="41" y="122"/>
                    <a:pt x="45" y="86"/>
                    <a:pt x="49" y="32"/>
                  </a:cubicBezTo>
                  <a:cubicBezTo>
                    <a:pt x="41" y="8"/>
                    <a:pt x="34" y="0"/>
                    <a:pt x="2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9"/>
            <p:cNvSpPr/>
            <p:nvPr/>
          </p:nvSpPr>
          <p:spPr>
            <a:xfrm>
              <a:off x="4802400" y="5435400"/>
              <a:ext cx="750" cy="2600"/>
            </a:xfrm>
            <a:custGeom>
              <a:avLst/>
              <a:gdLst/>
              <a:ahLst/>
              <a:cxnLst/>
              <a:rect l="l" t="t" r="r" b="b"/>
              <a:pathLst>
                <a:path w="30" h="104" extrusionOk="0">
                  <a:moveTo>
                    <a:pt x="19" y="0"/>
                  </a:moveTo>
                  <a:cubicBezTo>
                    <a:pt x="18" y="0"/>
                    <a:pt x="17" y="1"/>
                    <a:pt x="17" y="1"/>
                  </a:cubicBezTo>
                  <a:cubicBezTo>
                    <a:pt x="13" y="1"/>
                    <a:pt x="5" y="1"/>
                    <a:pt x="1" y="30"/>
                  </a:cubicBezTo>
                  <a:cubicBezTo>
                    <a:pt x="1" y="51"/>
                    <a:pt x="5" y="75"/>
                    <a:pt x="5" y="104"/>
                  </a:cubicBezTo>
                  <a:cubicBezTo>
                    <a:pt x="13" y="96"/>
                    <a:pt x="21" y="96"/>
                    <a:pt x="25" y="87"/>
                  </a:cubicBezTo>
                  <a:cubicBezTo>
                    <a:pt x="29" y="75"/>
                    <a:pt x="29" y="63"/>
                    <a:pt x="29" y="51"/>
                  </a:cubicBezTo>
                  <a:cubicBezTo>
                    <a:pt x="29" y="34"/>
                    <a:pt x="29" y="22"/>
                    <a:pt x="25" y="5"/>
                  </a:cubicBezTo>
                  <a:cubicBezTo>
                    <a:pt x="23" y="1"/>
                    <a:pt x="21" y="0"/>
                    <a:pt x="19"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9"/>
            <p:cNvSpPr/>
            <p:nvPr/>
          </p:nvSpPr>
          <p:spPr>
            <a:xfrm>
              <a:off x="4812975" y="5355775"/>
              <a:ext cx="15000" cy="5650"/>
            </a:xfrm>
            <a:custGeom>
              <a:avLst/>
              <a:gdLst/>
              <a:ahLst/>
              <a:cxnLst/>
              <a:rect l="l" t="t" r="r" b="b"/>
              <a:pathLst>
                <a:path w="600" h="226" extrusionOk="0">
                  <a:moveTo>
                    <a:pt x="514" y="0"/>
                  </a:moveTo>
                  <a:cubicBezTo>
                    <a:pt x="507" y="0"/>
                    <a:pt x="499" y="21"/>
                    <a:pt x="488" y="64"/>
                  </a:cubicBezTo>
                  <a:cubicBezTo>
                    <a:pt x="477" y="17"/>
                    <a:pt x="465" y="8"/>
                    <a:pt x="452" y="8"/>
                  </a:cubicBezTo>
                  <a:cubicBezTo>
                    <a:pt x="444" y="8"/>
                    <a:pt x="435" y="12"/>
                    <a:pt x="426" y="12"/>
                  </a:cubicBezTo>
                  <a:cubicBezTo>
                    <a:pt x="424" y="12"/>
                    <a:pt x="421" y="11"/>
                    <a:pt x="419" y="10"/>
                  </a:cubicBezTo>
                  <a:cubicBezTo>
                    <a:pt x="417" y="10"/>
                    <a:pt x="416" y="10"/>
                    <a:pt x="414" y="10"/>
                  </a:cubicBezTo>
                  <a:cubicBezTo>
                    <a:pt x="403" y="10"/>
                    <a:pt x="388" y="23"/>
                    <a:pt x="374" y="23"/>
                  </a:cubicBezTo>
                  <a:cubicBezTo>
                    <a:pt x="347" y="25"/>
                    <a:pt x="320" y="35"/>
                    <a:pt x="291" y="35"/>
                  </a:cubicBezTo>
                  <a:cubicBezTo>
                    <a:pt x="275" y="35"/>
                    <a:pt x="259" y="32"/>
                    <a:pt x="242" y="23"/>
                  </a:cubicBezTo>
                  <a:cubicBezTo>
                    <a:pt x="238" y="21"/>
                    <a:pt x="234" y="20"/>
                    <a:pt x="230" y="20"/>
                  </a:cubicBezTo>
                  <a:cubicBezTo>
                    <a:pt x="218" y="20"/>
                    <a:pt x="205" y="28"/>
                    <a:pt x="193" y="31"/>
                  </a:cubicBezTo>
                  <a:cubicBezTo>
                    <a:pt x="185" y="27"/>
                    <a:pt x="177" y="27"/>
                    <a:pt x="172" y="23"/>
                  </a:cubicBezTo>
                  <a:cubicBezTo>
                    <a:pt x="155" y="20"/>
                    <a:pt x="139" y="12"/>
                    <a:pt x="124" y="12"/>
                  </a:cubicBezTo>
                  <a:cubicBezTo>
                    <a:pt x="114" y="12"/>
                    <a:pt x="104" y="15"/>
                    <a:pt x="95" y="27"/>
                  </a:cubicBezTo>
                  <a:cubicBezTo>
                    <a:pt x="88" y="34"/>
                    <a:pt x="81" y="36"/>
                    <a:pt x="74" y="36"/>
                  </a:cubicBezTo>
                  <a:cubicBezTo>
                    <a:pt x="61" y="36"/>
                    <a:pt x="48" y="27"/>
                    <a:pt x="37" y="27"/>
                  </a:cubicBezTo>
                  <a:cubicBezTo>
                    <a:pt x="29" y="27"/>
                    <a:pt x="17" y="31"/>
                    <a:pt x="12" y="39"/>
                  </a:cubicBezTo>
                  <a:cubicBezTo>
                    <a:pt x="8" y="47"/>
                    <a:pt x="4" y="60"/>
                    <a:pt x="4" y="72"/>
                  </a:cubicBezTo>
                  <a:cubicBezTo>
                    <a:pt x="0" y="80"/>
                    <a:pt x="0" y="84"/>
                    <a:pt x="4" y="92"/>
                  </a:cubicBezTo>
                  <a:cubicBezTo>
                    <a:pt x="4" y="113"/>
                    <a:pt x="4" y="129"/>
                    <a:pt x="4" y="146"/>
                  </a:cubicBezTo>
                  <a:cubicBezTo>
                    <a:pt x="8" y="150"/>
                    <a:pt x="12" y="154"/>
                    <a:pt x="12" y="154"/>
                  </a:cubicBezTo>
                  <a:lnTo>
                    <a:pt x="95" y="142"/>
                  </a:lnTo>
                  <a:cubicBezTo>
                    <a:pt x="95" y="142"/>
                    <a:pt x="99" y="146"/>
                    <a:pt x="103" y="146"/>
                  </a:cubicBezTo>
                  <a:cubicBezTo>
                    <a:pt x="106" y="149"/>
                    <a:pt x="114" y="157"/>
                    <a:pt x="119" y="157"/>
                  </a:cubicBezTo>
                  <a:cubicBezTo>
                    <a:pt x="121" y="157"/>
                    <a:pt x="122" y="156"/>
                    <a:pt x="123" y="154"/>
                  </a:cubicBezTo>
                  <a:cubicBezTo>
                    <a:pt x="130" y="140"/>
                    <a:pt x="145" y="132"/>
                    <a:pt x="160" y="132"/>
                  </a:cubicBezTo>
                  <a:cubicBezTo>
                    <a:pt x="163" y="132"/>
                    <a:pt x="166" y="133"/>
                    <a:pt x="168" y="133"/>
                  </a:cubicBezTo>
                  <a:cubicBezTo>
                    <a:pt x="197" y="142"/>
                    <a:pt x="226" y="158"/>
                    <a:pt x="250" y="170"/>
                  </a:cubicBezTo>
                  <a:cubicBezTo>
                    <a:pt x="283" y="183"/>
                    <a:pt x="308" y="203"/>
                    <a:pt x="337" y="224"/>
                  </a:cubicBezTo>
                  <a:cubicBezTo>
                    <a:pt x="338" y="225"/>
                    <a:pt x="339" y="225"/>
                    <a:pt x="340" y="225"/>
                  </a:cubicBezTo>
                  <a:cubicBezTo>
                    <a:pt x="347" y="225"/>
                    <a:pt x="353" y="211"/>
                    <a:pt x="363" y="211"/>
                  </a:cubicBezTo>
                  <a:cubicBezTo>
                    <a:pt x="363" y="211"/>
                    <a:pt x="364" y="211"/>
                    <a:pt x="365" y="211"/>
                  </a:cubicBezTo>
                  <a:cubicBezTo>
                    <a:pt x="366" y="212"/>
                    <a:pt x="367" y="212"/>
                    <a:pt x="367" y="212"/>
                  </a:cubicBezTo>
                  <a:cubicBezTo>
                    <a:pt x="377" y="212"/>
                    <a:pt x="387" y="193"/>
                    <a:pt x="397" y="193"/>
                  </a:cubicBezTo>
                  <a:cubicBezTo>
                    <a:pt x="403" y="193"/>
                    <a:pt x="409" y="199"/>
                    <a:pt x="415" y="220"/>
                  </a:cubicBezTo>
                  <a:lnTo>
                    <a:pt x="488" y="125"/>
                  </a:lnTo>
                  <a:cubicBezTo>
                    <a:pt x="497" y="158"/>
                    <a:pt x="509" y="162"/>
                    <a:pt x="521" y="166"/>
                  </a:cubicBezTo>
                  <a:cubicBezTo>
                    <a:pt x="531" y="166"/>
                    <a:pt x="549" y="151"/>
                    <a:pt x="566" y="151"/>
                  </a:cubicBezTo>
                  <a:cubicBezTo>
                    <a:pt x="570" y="151"/>
                    <a:pt x="575" y="152"/>
                    <a:pt x="579" y="154"/>
                  </a:cubicBezTo>
                  <a:cubicBezTo>
                    <a:pt x="579" y="154"/>
                    <a:pt x="580" y="154"/>
                    <a:pt x="580" y="154"/>
                  </a:cubicBezTo>
                  <a:cubicBezTo>
                    <a:pt x="588" y="154"/>
                    <a:pt x="595" y="126"/>
                    <a:pt x="599" y="72"/>
                  </a:cubicBezTo>
                  <a:cubicBezTo>
                    <a:pt x="599" y="31"/>
                    <a:pt x="593" y="14"/>
                    <a:pt x="585" y="14"/>
                  </a:cubicBezTo>
                  <a:cubicBezTo>
                    <a:pt x="584" y="14"/>
                    <a:pt x="584" y="14"/>
                    <a:pt x="583" y="14"/>
                  </a:cubicBezTo>
                  <a:cubicBezTo>
                    <a:pt x="575" y="17"/>
                    <a:pt x="566" y="19"/>
                    <a:pt x="558" y="19"/>
                  </a:cubicBezTo>
                  <a:cubicBezTo>
                    <a:pt x="543" y="19"/>
                    <a:pt x="528" y="13"/>
                    <a:pt x="517" y="2"/>
                  </a:cubicBezTo>
                  <a:cubicBezTo>
                    <a:pt x="516" y="1"/>
                    <a:pt x="515" y="0"/>
                    <a:pt x="51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9"/>
            <p:cNvSpPr/>
            <p:nvPr/>
          </p:nvSpPr>
          <p:spPr>
            <a:xfrm>
              <a:off x="4804975" y="5355825"/>
              <a:ext cx="2375" cy="3125"/>
            </a:xfrm>
            <a:custGeom>
              <a:avLst/>
              <a:gdLst/>
              <a:ahLst/>
              <a:cxnLst/>
              <a:rect l="l" t="t" r="r" b="b"/>
              <a:pathLst>
                <a:path w="95" h="125" extrusionOk="0">
                  <a:moveTo>
                    <a:pt x="25" y="0"/>
                  </a:moveTo>
                  <a:cubicBezTo>
                    <a:pt x="12" y="8"/>
                    <a:pt x="12" y="8"/>
                    <a:pt x="0" y="66"/>
                  </a:cubicBezTo>
                  <a:cubicBezTo>
                    <a:pt x="4" y="111"/>
                    <a:pt x="12" y="119"/>
                    <a:pt x="21" y="119"/>
                  </a:cubicBezTo>
                  <a:cubicBezTo>
                    <a:pt x="22" y="119"/>
                    <a:pt x="23" y="120"/>
                    <a:pt x="24" y="120"/>
                  </a:cubicBezTo>
                  <a:cubicBezTo>
                    <a:pt x="34" y="120"/>
                    <a:pt x="45" y="108"/>
                    <a:pt x="56" y="108"/>
                  </a:cubicBezTo>
                  <a:cubicBezTo>
                    <a:pt x="62" y="108"/>
                    <a:pt x="68" y="112"/>
                    <a:pt x="74" y="123"/>
                  </a:cubicBezTo>
                  <a:cubicBezTo>
                    <a:pt x="74" y="124"/>
                    <a:pt x="74" y="125"/>
                    <a:pt x="74" y="125"/>
                  </a:cubicBezTo>
                  <a:cubicBezTo>
                    <a:pt x="74" y="125"/>
                    <a:pt x="75" y="122"/>
                    <a:pt x="78" y="119"/>
                  </a:cubicBezTo>
                  <a:cubicBezTo>
                    <a:pt x="86" y="99"/>
                    <a:pt x="94" y="74"/>
                    <a:pt x="90" y="53"/>
                  </a:cubicBezTo>
                  <a:cubicBezTo>
                    <a:pt x="90" y="21"/>
                    <a:pt x="86" y="0"/>
                    <a:pt x="7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9"/>
            <p:cNvSpPr/>
            <p:nvPr/>
          </p:nvSpPr>
          <p:spPr>
            <a:xfrm>
              <a:off x="4809075" y="5355500"/>
              <a:ext cx="1150" cy="3400"/>
            </a:xfrm>
            <a:custGeom>
              <a:avLst/>
              <a:gdLst/>
              <a:ahLst/>
              <a:cxnLst/>
              <a:rect l="l" t="t" r="r" b="b"/>
              <a:pathLst>
                <a:path w="46" h="136" extrusionOk="0">
                  <a:moveTo>
                    <a:pt x="34" y="0"/>
                  </a:moveTo>
                  <a:cubicBezTo>
                    <a:pt x="34" y="0"/>
                    <a:pt x="33" y="0"/>
                    <a:pt x="33" y="1"/>
                  </a:cubicBezTo>
                  <a:cubicBezTo>
                    <a:pt x="21" y="9"/>
                    <a:pt x="13" y="21"/>
                    <a:pt x="8" y="34"/>
                  </a:cubicBezTo>
                  <a:cubicBezTo>
                    <a:pt x="0" y="62"/>
                    <a:pt x="4" y="95"/>
                    <a:pt x="13" y="124"/>
                  </a:cubicBezTo>
                  <a:cubicBezTo>
                    <a:pt x="18" y="130"/>
                    <a:pt x="22" y="136"/>
                    <a:pt x="27" y="136"/>
                  </a:cubicBezTo>
                  <a:cubicBezTo>
                    <a:pt x="29" y="136"/>
                    <a:pt x="31" y="135"/>
                    <a:pt x="33" y="132"/>
                  </a:cubicBezTo>
                  <a:cubicBezTo>
                    <a:pt x="41" y="112"/>
                    <a:pt x="45" y="87"/>
                    <a:pt x="45" y="66"/>
                  </a:cubicBezTo>
                  <a:cubicBezTo>
                    <a:pt x="42" y="21"/>
                    <a:pt x="38" y="0"/>
                    <a:pt x="3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p:nvPr/>
          </p:nvSpPr>
          <p:spPr>
            <a:xfrm>
              <a:off x="4810700" y="5355925"/>
              <a:ext cx="1050" cy="3550"/>
            </a:xfrm>
            <a:custGeom>
              <a:avLst/>
              <a:gdLst/>
              <a:ahLst/>
              <a:cxnLst/>
              <a:rect l="l" t="t" r="r" b="b"/>
              <a:pathLst>
                <a:path w="42" h="142" extrusionOk="0">
                  <a:moveTo>
                    <a:pt x="20" y="0"/>
                  </a:moveTo>
                  <a:cubicBezTo>
                    <a:pt x="15" y="0"/>
                    <a:pt x="10" y="6"/>
                    <a:pt x="5" y="13"/>
                  </a:cubicBezTo>
                  <a:cubicBezTo>
                    <a:pt x="1" y="33"/>
                    <a:pt x="1" y="54"/>
                    <a:pt x="1" y="74"/>
                  </a:cubicBezTo>
                  <a:cubicBezTo>
                    <a:pt x="5" y="111"/>
                    <a:pt x="15" y="141"/>
                    <a:pt x="23" y="141"/>
                  </a:cubicBezTo>
                  <a:cubicBezTo>
                    <a:pt x="24" y="141"/>
                    <a:pt x="25" y="141"/>
                    <a:pt x="25" y="140"/>
                  </a:cubicBezTo>
                  <a:cubicBezTo>
                    <a:pt x="38" y="107"/>
                    <a:pt x="42" y="74"/>
                    <a:pt x="42" y="45"/>
                  </a:cubicBezTo>
                  <a:cubicBezTo>
                    <a:pt x="35" y="12"/>
                    <a:pt x="27" y="0"/>
                    <a:pt x="20"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9"/>
            <p:cNvSpPr/>
            <p:nvPr/>
          </p:nvSpPr>
          <p:spPr>
            <a:xfrm>
              <a:off x="4811950" y="5356050"/>
              <a:ext cx="825" cy="3500"/>
            </a:xfrm>
            <a:custGeom>
              <a:avLst/>
              <a:gdLst/>
              <a:ahLst/>
              <a:cxnLst/>
              <a:rect l="l" t="t" r="r" b="b"/>
              <a:pathLst>
                <a:path w="33" h="140" extrusionOk="0">
                  <a:moveTo>
                    <a:pt x="18" y="1"/>
                  </a:moveTo>
                  <a:cubicBezTo>
                    <a:pt x="13" y="1"/>
                    <a:pt x="8" y="18"/>
                    <a:pt x="0" y="53"/>
                  </a:cubicBezTo>
                  <a:cubicBezTo>
                    <a:pt x="0" y="114"/>
                    <a:pt x="8" y="135"/>
                    <a:pt x="17" y="139"/>
                  </a:cubicBezTo>
                  <a:cubicBezTo>
                    <a:pt x="17" y="140"/>
                    <a:pt x="18" y="140"/>
                    <a:pt x="19" y="140"/>
                  </a:cubicBezTo>
                  <a:cubicBezTo>
                    <a:pt x="26" y="140"/>
                    <a:pt x="33" y="102"/>
                    <a:pt x="33" y="57"/>
                  </a:cubicBezTo>
                  <a:cubicBezTo>
                    <a:pt x="27" y="19"/>
                    <a:pt x="23"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a:off x="4807950" y="5355750"/>
              <a:ext cx="825" cy="2775"/>
            </a:xfrm>
            <a:custGeom>
              <a:avLst/>
              <a:gdLst/>
              <a:ahLst/>
              <a:cxnLst/>
              <a:rect l="l" t="t" r="r" b="b"/>
              <a:pathLst>
                <a:path w="33" h="111" extrusionOk="0">
                  <a:moveTo>
                    <a:pt x="18" y="0"/>
                  </a:moveTo>
                  <a:cubicBezTo>
                    <a:pt x="12" y="0"/>
                    <a:pt x="6" y="15"/>
                    <a:pt x="0" y="44"/>
                  </a:cubicBezTo>
                  <a:cubicBezTo>
                    <a:pt x="6" y="97"/>
                    <a:pt x="12" y="110"/>
                    <a:pt x="18" y="110"/>
                  </a:cubicBezTo>
                  <a:cubicBezTo>
                    <a:pt x="20" y="110"/>
                    <a:pt x="22" y="108"/>
                    <a:pt x="25" y="106"/>
                  </a:cubicBezTo>
                  <a:cubicBezTo>
                    <a:pt x="33" y="85"/>
                    <a:pt x="33" y="65"/>
                    <a:pt x="33" y="44"/>
                  </a:cubicBezTo>
                  <a:cubicBezTo>
                    <a:pt x="33" y="32"/>
                    <a:pt x="29" y="20"/>
                    <a:pt x="25" y="7"/>
                  </a:cubicBezTo>
                  <a:cubicBezTo>
                    <a:pt x="22" y="3"/>
                    <a:pt x="20" y="0"/>
                    <a:pt x="1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p:nvPr/>
          </p:nvSpPr>
          <p:spPr>
            <a:xfrm>
              <a:off x="4827950" y="5356025"/>
              <a:ext cx="850" cy="2800"/>
            </a:xfrm>
            <a:custGeom>
              <a:avLst/>
              <a:gdLst/>
              <a:ahLst/>
              <a:cxnLst/>
              <a:rect l="l" t="t" r="r" b="b"/>
              <a:pathLst>
                <a:path w="34" h="112" extrusionOk="0">
                  <a:moveTo>
                    <a:pt x="18" y="0"/>
                  </a:moveTo>
                  <a:cubicBezTo>
                    <a:pt x="16" y="0"/>
                    <a:pt x="14" y="2"/>
                    <a:pt x="13" y="4"/>
                  </a:cubicBezTo>
                  <a:cubicBezTo>
                    <a:pt x="4" y="33"/>
                    <a:pt x="0" y="66"/>
                    <a:pt x="8" y="95"/>
                  </a:cubicBezTo>
                  <a:lnTo>
                    <a:pt x="25" y="111"/>
                  </a:lnTo>
                  <a:cubicBezTo>
                    <a:pt x="33" y="78"/>
                    <a:pt x="33" y="45"/>
                    <a:pt x="29" y="17"/>
                  </a:cubicBezTo>
                  <a:cubicBezTo>
                    <a:pt x="26" y="6"/>
                    <a:pt x="22" y="0"/>
                    <a:pt x="1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p:nvPr/>
          </p:nvSpPr>
          <p:spPr>
            <a:xfrm>
              <a:off x="4811225" y="5447725"/>
              <a:ext cx="10600" cy="3650"/>
            </a:xfrm>
            <a:custGeom>
              <a:avLst/>
              <a:gdLst/>
              <a:ahLst/>
              <a:cxnLst/>
              <a:rect l="l" t="t" r="r" b="b"/>
              <a:pathLst>
                <a:path w="424" h="146" extrusionOk="0">
                  <a:moveTo>
                    <a:pt x="374" y="5"/>
                  </a:moveTo>
                  <a:cubicBezTo>
                    <a:pt x="349" y="9"/>
                    <a:pt x="329" y="9"/>
                    <a:pt x="308" y="13"/>
                  </a:cubicBezTo>
                  <a:cubicBezTo>
                    <a:pt x="259" y="13"/>
                    <a:pt x="214" y="17"/>
                    <a:pt x="169" y="21"/>
                  </a:cubicBezTo>
                  <a:cubicBezTo>
                    <a:pt x="166" y="22"/>
                    <a:pt x="163" y="22"/>
                    <a:pt x="161" y="22"/>
                  </a:cubicBezTo>
                  <a:cubicBezTo>
                    <a:pt x="146" y="22"/>
                    <a:pt x="133" y="18"/>
                    <a:pt x="120" y="18"/>
                  </a:cubicBezTo>
                  <a:cubicBezTo>
                    <a:pt x="106" y="18"/>
                    <a:pt x="92" y="22"/>
                    <a:pt x="78" y="42"/>
                  </a:cubicBezTo>
                  <a:cubicBezTo>
                    <a:pt x="78" y="42"/>
                    <a:pt x="77" y="43"/>
                    <a:pt x="76" y="43"/>
                  </a:cubicBezTo>
                  <a:cubicBezTo>
                    <a:pt x="72" y="43"/>
                    <a:pt x="65" y="33"/>
                    <a:pt x="62" y="29"/>
                  </a:cubicBezTo>
                  <a:cubicBezTo>
                    <a:pt x="55" y="22"/>
                    <a:pt x="48" y="18"/>
                    <a:pt x="40" y="18"/>
                  </a:cubicBezTo>
                  <a:cubicBezTo>
                    <a:pt x="27" y="18"/>
                    <a:pt x="14" y="33"/>
                    <a:pt x="0" y="79"/>
                  </a:cubicBezTo>
                  <a:cubicBezTo>
                    <a:pt x="12" y="114"/>
                    <a:pt x="24" y="131"/>
                    <a:pt x="36" y="131"/>
                  </a:cubicBezTo>
                  <a:cubicBezTo>
                    <a:pt x="41" y="131"/>
                    <a:pt x="45" y="128"/>
                    <a:pt x="50" y="124"/>
                  </a:cubicBezTo>
                  <a:cubicBezTo>
                    <a:pt x="56" y="119"/>
                    <a:pt x="62" y="117"/>
                    <a:pt x="68" y="117"/>
                  </a:cubicBezTo>
                  <a:cubicBezTo>
                    <a:pt x="76" y="117"/>
                    <a:pt x="85" y="122"/>
                    <a:pt x="95" y="132"/>
                  </a:cubicBezTo>
                  <a:cubicBezTo>
                    <a:pt x="107" y="141"/>
                    <a:pt x="122" y="146"/>
                    <a:pt x="137" y="146"/>
                  </a:cubicBezTo>
                  <a:cubicBezTo>
                    <a:pt x="142" y="146"/>
                    <a:pt x="147" y="145"/>
                    <a:pt x="152" y="144"/>
                  </a:cubicBezTo>
                  <a:cubicBezTo>
                    <a:pt x="230" y="144"/>
                    <a:pt x="304" y="140"/>
                    <a:pt x="382" y="136"/>
                  </a:cubicBezTo>
                  <a:cubicBezTo>
                    <a:pt x="398" y="136"/>
                    <a:pt x="411" y="132"/>
                    <a:pt x="423" y="91"/>
                  </a:cubicBezTo>
                  <a:lnTo>
                    <a:pt x="423" y="34"/>
                  </a:lnTo>
                  <a:cubicBezTo>
                    <a:pt x="407" y="1"/>
                    <a:pt x="390" y="9"/>
                    <a:pt x="374" y="5"/>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p:nvPr/>
          </p:nvSpPr>
          <p:spPr>
            <a:xfrm>
              <a:off x="4810100" y="5448625"/>
              <a:ext cx="950" cy="2000"/>
            </a:xfrm>
            <a:custGeom>
              <a:avLst/>
              <a:gdLst/>
              <a:ahLst/>
              <a:cxnLst/>
              <a:rect l="l" t="t" r="r" b="b"/>
              <a:pathLst>
                <a:path w="38" h="80" extrusionOk="0">
                  <a:moveTo>
                    <a:pt x="18" y="0"/>
                  </a:moveTo>
                  <a:cubicBezTo>
                    <a:pt x="12" y="0"/>
                    <a:pt x="6" y="9"/>
                    <a:pt x="0" y="34"/>
                  </a:cubicBezTo>
                  <a:cubicBezTo>
                    <a:pt x="8" y="64"/>
                    <a:pt x="14" y="79"/>
                    <a:pt x="19" y="79"/>
                  </a:cubicBezTo>
                  <a:cubicBezTo>
                    <a:pt x="25" y="79"/>
                    <a:pt x="31" y="61"/>
                    <a:pt x="37" y="22"/>
                  </a:cubicBezTo>
                  <a:cubicBezTo>
                    <a:pt x="31" y="11"/>
                    <a:pt x="24" y="0"/>
                    <a:pt x="1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9"/>
            <p:cNvSpPr/>
            <p:nvPr/>
          </p:nvSpPr>
          <p:spPr>
            <a:xfrm>
              <a:off x="4803225" y="5460875"/>
              <a:ext cx="10075" cy="3500"/>
            </a:xfrm>
            <a:custGeom>
              <a:avLst/>
              <a:gdLst/>
              <a:ahLst/>
              <a:cxnLst/>
              <a:rect l="l" t="t" r="r" b="b"/>
              <a:pathLst>
                <a:path w="403" h="140" extrusionOk="0">
                  <a:moveTo>
                    <a:pt x="64" y="0"/>
                  </a:moveTo>
                  <a:cubicBezTo>
                    <a:pt x="53" y="0"/>
                    <a:pt x="41" y="2"/>
                    <a:pt x="29" y="8"/>
                  </a:cubicBezTo>
                  <a:cubicBezTo>
                    <a:pt x="21" y="12"/>
                    <a:pt x="13" y="29"/>
                    <a:pt x="0" y="41"/>
                  </a:cubicBezTo>
                  <a:cubicBezTo>
                    <a:pt x="9" y="115"/>
                    <a:pt x="17" y="123"/>
                    <a:pt x="29" y="123"/>
                  </a:cubicBezTo>
                  <a:cubicBezTo>
                    <a:pt x="35" y="125"/>
                    <a:pt x="43" y="125"/>
                    <a:pt x="52" y="125"/>
                  </a:cubicBezTo>
                  <a:cubicBezTo>
                    <a:pt x="61" y="125"/>
                    <a:pt x="70" y="125"/>
                    <a:pt x="78" y="127"/>
                  </a:cubicBezTo>
                  <a:cubicBezTo>
                    <a:pt x="132" y="131"/>
                    <a:pt x="185" y="139"/>
                    <a:pt x="242" y="139"/>
                  </a:cubicBezTo>
                  <a:cubicBezTo>
                    <a:pt x="271" y="135"/>
                    <a:pt x="296" y="131"/>
                    <a:pt x="320" y="123"/>
                  </a:cubicBezTo>
                  <a:lnTo>
                    <a:pt x="374" y="123"/>
                  </a:lnTo>
                  <a:cubicBezTo>
                    <a:pt x="382" y="123"/>
                    <a:pt x="390" y="115"/>
                    <a:pt x="394" y="107"/>
                  </a:cubicBezTo>
                  <a:cubicBezTo>
                    <a:pt x="398" y="90"/>
                    <a:pt x="402" y="74"/>
                    <a:pt x="402" y="61"/>
                  </a:cubicBezTo>
                  <a:cubicBezTo>
                    <a:pt x="402" y="45"/>
                    <a:pt x="398" y="33"/>
                    <a:pt x="394" y="20"/>
                  </a:cubicBezTo>
                  <a:cubicBezTo>
                    <a:pt x="390" y="8"/>
                    <a:pt x="386" y="8"/>
                    <a:pt x="378" y="8"/>
                  </a:cubicBezTo>
                  <a:cubicBezTo>
                    <a:pt x="345" y="12"/>
                    <a:pt x="312" y="20"/>
                    <a:pt x="279" y="20"/>
                  </a:cubicBezTo>
                  <a:cubicBezTo>
                    <a:pt x="238" y="20"/>
                    <a:pt x="193" y="20"/>
                    <a:pt x="152" y="16"/>
                  </a:cubicBezTo>
                  <a:cubicBezTo>
                    <a:pt x="123" y="13"/>
                    <a:pt x="94" y="0"/>
                    <a:pt x="6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a:off x="4801175" y="5461000"/>
              <a:ext cx="1775" cy="2950"/>
            </a:xfrm>
            <a:custGeom>
              <a:avLst/>
              <a:gdLst/>
              <a:ahLst/>
              <a:cxnLst/>
              <a:rect l="l" t="t" r="r" b="b"/>
              <a:pathLst>
                <a:path w="71" h="118" extrusionOk="0">
                  <a:moveTo>
                    <a:pt x="34" y="0"/>
                  </a:moveTo>
                  <a:cubicBezTo>
                    <a:pt x="22" y="0"/>
                    <a:pt x="11" y="11"/>
                    <a:pt x="0" y="44"/>
                  </a:cubicBezTo>
                  <a:cubicBezTo>
                    <a:pt x="13" y="104"/>
                    <a:pt x="26" y="118"/>
                    <a:pt x="39" y="118"/>
                  </a:cubicBezTo>
                  <a:cubicBezTo>
                    <a:pt x="47" y="118"/>
                    <a:pt x="54" y="113"/>
                    <a:pt x="62" y="110"/>
                  </a:cubicBezTo>
                  <a:cubicBezTo>
                    <a:pt x="66" y="93"/>
                    <a:pt x="70" y="77"/>
                    <a:pt x="70" y="61"/>
                  </a:cubicBezTo>
                  <a:cubicBezTo>
                    <a:pt x="70" y="44"/>
                    <a:pt x="66" y="32"/>
                    <a:pt x="62" y="15"/>
                  </a:cubicBezTo>
                  <a:cubicBezTo>
                    <a:pt x="52" y="8"/>
                    <a:pt x="43" y="0"/>
                    <a:pt x="3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a:off x="4798700" y="5461275"/>
              <a:ext cx="1775" cy="3000"/>
            </a:xfrm>
            <a:custGeom>
              <a:avLst/>
              <a:gdLst/>
              <a:ahLst/>
              <a:cxnLst/>
              <a:rect l="l" t="t" r="r" b="b"/>
              <a:pathLst>
                <a:path w="71" h="120" extrusionOk="0">
                  <a:moveTo>
                    <a:pt x="50" y="0"/>
                  </a:moveTo>
                  <a:cubicBezTo>
                    <a:pt x="34" y="4"/>
                    <a:pt x="21" y="13"/>
                    <a:pt x="13" y="25"/>
                  </a:cubicBezTo>
                  <a:cubicBezTo>
                    <a:pt x="5" y="45"/>
                    <a:pt x="1" y="66"/>
                    <a:pt x="1" y="86"/>
                  </a:cubicBezTo>
                  <a:cubicBezTo>
                    <a:pt x="5" y="99"/>
                    <a:pt x="9" y="119"/>
                    <a:pt x="13" y="119"/>
                  </a:cubicBezTo>
                  <a:cubicBezTo>
                    <a:pt x="25" y="115"/>
                    <a:pt x="42" y="115"/>
                    <a:pt x="54" y="111"/>
                  </a:cubicBezTo>
                  <a:cubicBezTo>
                    <a:pt x="58" y="107"/>
                    <a:pt x="58" y="107"/>
                    <a:pt x="71" y="33"/>
                  </a:cubicBezTo>
                  <a:cubicBezTo>
                    <a:pt x="62" y="21"/>
                    <a:pt x="54" y="0"/>
                    <a:pt x="50"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p:nvPr/>
          </p:nvSpPr>
          <p:spPr>
            <a:xfrm>
              <a:off x="4796975" y="5461450"/>
              <a:ext cx="825" cy="2150"/>
            </a:xfrm>
            <a:custGeom>
              <a:avLst/>
              <a:gdLst/>
              <a:ahLst/>
              <a:cxnLst/>
              <a:rect l="l" t="t" r="r" b="b"/>
              <a:pathLst>
                <a:path w="33" h="86" extrusionOk="0">
                  <a:moveTo>
                    <a:pt x="16" y="0"/>
                  </a:moveTo>
                  <a:cubicBezTo>
                    <a:pt x="12" y="0"/>
                    <a:pt x="8" y="16"/>
                    <a:pt x="0" y="47"/>
                  </a:cubicBezTo>
                  <a:cubicBezTo>
                    <a:pt x="4" y="72"/>
                    <a:pt x="9" y="85"/>
                    <a:pt x="15" y="85"/>
                  </a:cubicBezTo>
                  <a:cubicBezTo>
                    <a:pt x="21" y="85"/>
                    <a:pt x="27" y="73"/>
                    <a:pt x="33" y="47"/>
                  </a:cubicBezTo>
                  <a:cubicBezTo>
                    <a:pt x="25" y="16"/>
                    <a:pt x="21" y="0"/>
                    <a:pt x="1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9"/>
            <p:cNvSpPr/>
            <p:nvPr/>
          </p:nvSpPr>
          <p:spPr>
            <a:xfrm>
              <a:off x="4810700" y="5342200"/>
              <a:ext cx="1050" cy="2875"/>
            </a:xfrm>
            <a:custGeom>
              <a:avLst/>
              <a:gdLst/>
              <a:ahLst/>
              <a:cxnLst/>
              <a:rect l="l" t="t" r="r" b="b"/>
              <a:pathLst>
                <a:path w="42" h="115" extrusionOk="0">
                  <a:moveTo>
                    <a:pt x="24" y="0"/>
                  </a:moveTo>
                  <a:cubicBezTo>
                    <a:pt x="18" y="0"/>
                    <a:pt x="11" y="13"/>
                    <a:pt x="5" y="28"/>
                  </a:cubicBezTo>
                  <a:cubicBezTo>
                    <a:pt x="1" y="53"/>
                    <a:pt x="1" y="77"/>
                    <a:pt x="5" y="98"/>
                  </a:cubicBezTo>
                  <a:cubicBezTo>
                    <a:pt x="13" y="110"/>
                    <a:pt x="21" y="114"/>
                    <a:pt x="25" y="114"/>
                  </a:cubicBezTo>
                  <a:cubicBezTo>
                    <a:pt x="34" y="114"/>
                    <a:pt x="42" y="94"/>
                    <a:pt x="42" y="40"/>
                  </a:cubicBezTo>
                  <a:cubicBezTo>
                    <a:pt x="36" y="11"/>
                    <a:pt x="30" y="0"/>
                    <a:pt x="2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9"/>
            <p:cNvSpPr/>
            <p:nvPr/>
          </p:nvSpPr>
          <p:spPr>
            <a:xfrm>
              <a:off x="4818000" y="5342375"/>
              <a:ext cx="850" cy="2725"/>
            </a:xfrm>
            <a:custGeom>
              <a:avLst/>
              <a:gdLst/>
              <a:ahLst/>
              <a:cxnLst/>
              <a:rect l="l" t="t" r="r" b="b"/>
              <a:pathLst>
                <a:path w="34" h="109" extrusionOk="0">
                  <a:moveTo>
                    <a:pt x="16" y="1"/>
                  </a:moveTo>
                  <a:cubicBezTo>
                    <a:pt x="13" y="1"/>
                    <a:pt x="11" y="2"/>
                    <a:pt x="8" y="5"/>
                  </a:cubicBezTo>
                  <a:cubicBezTo>
                    <a:pt x="0" y="13"/>
                    <a:pt x="0" y="25"/>
                    <a:pt x="0" y="38"/>
                  </a:cubicBezTo>
                  <a:cubicBezTo>
                    <a:pt x="0" y="58"/>
                    <a:pt x="0" y="79"/>
                    <a:pt x="4" y="95"/>
                  </a:cubicBezTo>
                  <a:cubicBezTo>
                    <a:pt x="8" y="104"/>
                    <a:pt x="11" y="109"/>
                    <a:pt x="14" y="109"/>
                  </a:cubicBezTo>
                  <a:cubicBezTo>
                    <a:pt x="20" y="109"/>
                    <a:pt x="25" y="88"/>
                    <a:pt x="33" y="46"/>
                  </a:cubicBezTo>
                  <a:cubicBezTo>
                    <a:pt x="27" y="11"/>
                    <a:pt x="21" y="1"/>
                    <a:pt x="1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9"/>
            <p:cNvSpPr/>
            <p:nvPr/>
          </p:nvSpPr>
          <p:spPr>
            <a:xfrm>
              <a:off x="4812150" y="5342275"/>
              <a:ext cx="5350" cy="3600"/>
            </a:xfrm>
            <a:custGeom>
              <a:avLst/>
              <a:gdLst/>
              <a:ahLst/>
              <a:cxnLst/>
              <a:rect l="l" t="t" r="r" b="b"/>
              <a:pathLst>
                <a:path w="214" h="144" extrusionOk="0">
                  <a:moveTo>
                    <a:pt x="25" y="1"/>
                  </a:moveTo>
                  <a:cubicBezTo>
                    <a:pt x="17" y="1"/>
                    <a:pt x="9" y="13"/>
                    <a:pt x="0" y="37"/>
                  </a:cubicBezTo>
                  <a:cubicBezTo>
                    <a:pt x="7" y="118"/>
                    <a:pt x="16" y="144"/>
                    <a:pt x="26" y="144"/>
                  </a:cubicBezTo>
                  <a:cubicBezTo>
                    <a:pt x="29" y="144"/>
                    <a:pt x="31" y="142"/>
                    <a:pt x="33" y="140"/>
                  </a:cubicBezTo>
                  <a:cubicBezTo>
                    <a:pt x="40" y="134"/>
                    <a:pt x="47" y="132"/>
                    <a:pt x="53" y="132"/>
                  </a:cubicBezTo>
                  <a:cubicBezTo>
                    <a:pt x="68" y="132"/>
                    <a:pt x="83" y="142"/>
                    <a:pt x="97" y="142"/>
                  </a:cubicBezTo>
                  <a:cubicBezTo>
                    <a:pt x="101" y="142"/>
                    <a:pt x="104" y="141"/>
                    <a:pt x="107" y="140"/>
                  </a:cubicBezTo>
                  <a:cubicBezTo>
                    <a:pt x="109" y="140"/>
                    <a:pt x="112" y="139"/>
                    <a:pt x="114" y="139"/>
                  </a:cubicBezTo>
                  <a:cubicBezTo>
                    <a:pt x="123" y="139"/>
                    <a:pt x="132" y="142"/>
                    <a:pt x="139" y="142"/>
                  </a:cubicBezTo>
                  <a:cubicBezTo>
                    <a:pt x="149" y="142"/>
                    <a:pt x="158" y="138"/>
                    <a:pt x="169" y="120"/>
                  </a:cubicBezTo>
                  <a:cubicBezTo>
                    <a:pt x="169" y="118"/>
                    <a:pt x="170" y="118"/>
                    <a:pt x="171" y="118"/>
                  </a:cubicBezTo>
                  <a:cubicBezTo>
                    <a:pt x="175" y="118"/>
                    <a:pt x="182" y="132"/>
                    <a:pt x="185" y="136"/>
                  </a:cubicBezTo>
                  <a:cubicBezTo>
                    <a:pt x="187" y="138"/>
                    <a:pt x="189" y="139"/>
                    <a:pt x="191" y="139"/>
                  </a:cubicBezTo>
                  <a:cubicBezTo>
                    <a:pt x="197" y="139"/>
                    <a:pt x="202" y="129"/>
                    <a:pt x="205" y="99"/>
                  </a:cubicBezTo>
                  <a:cubicBezTo>
                    <a:pt x="214" y="70"/>
                    <a:pt x="210" y="42"/>
                    <a:pt x="201" y="13"/>
                  </a:cubicBezTo>
                  <a:cubicBezTo>
                    <a:pt x="201" y="9"/>
                    <a:pt x="197" y="5"/>
                    <a:pt x="193" y="5"/>
                  </a:cubicBezTo>
                  <a:lnTo>
                    <a:pt x="107" y="5"/>
                  </a:lnTo>
                  <a:cubicBezTo>
                    <a:pt x="82" y="5"/>
                    <a:pt x="54" y="5"/>
                    <a:pt x="25"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9"/>
            <p:cNvSpPr/>
            <p:nvPr/>
          </p:nvSpPr>
          <p:spPr>
            <a:xfrm>
              <a:off x="4807825" y="5342725"/>
              <a:ext cx="1175" cy="3075"/>
            </a:xfrm>
            <a:custGeom>
              <a:avLst/>
              <a:gdLst/>
              <a:ahLst/>
              <a:cxnLst/>
              <a:rect l="l" t="t" r="r" b="b"/>
              <a:pathLst>
                <a:path w="47" h="123" extrusionOk="0">
                  <a:moveTo>
                    <a:pt x="28" y="1"/>
                  </a:moveTo>
                  <a:cubicBezTo>
                    <a:pt x="22" y="1"/>
                    <a:pt x="13" y="19"/>
                    <a:pt x="1" y="56"/>
                  </a:cubicBezTo>
                  <a:cubicBezTo>
                    <a:pt x="5" y="110"/>
                    <a:pt x="13" y="122"/>
                    <a:pt x="22" y="122"/>
                  </a:cubicBezTo>
                  <a:cubicBezTo>
                    <a:pt x="30" y="118"/>
                    <a:pt x="42" y="122"/>
                    <a:pt x="46" y="56"/>
                  </a:cubicBezTo>
                  <a:cubicBezTo>
                    <a:pt x="40" y="19"/>
                    <a:pt x="35" y="1"/>
                    <a:pt x="2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9"/>
            <p:cNvSpPr/>
            <p:nvPr/>
          </p:nvSpPr>
          <p:spPr>
            <a:xfrm>
              <a:off x="4823025" y="5342800"/>
              <a:ext cx="850" cy="3075"/>
            </a:xfrm>
            <a:custGeom>
              <a:avLst/>
              <a:gdLst/>
              <a:ahLst/>
              <a:cxnLst/>
              <a:rect l="l" t="t" r="r" b="b"/>
              <a:pathLst>
                <a:path w="34" h="123" extrusionOk="0">
                  <a:moveTo>
                    <a:pt x="13" y="0"/>
                  </a:moveTo>
                  <a:cubicBezTo>
                    <a:pt x="4" y="0"/>
                    <a:pt x="0" y="21"/>
                    <a:pt x="0" y="53"/>
                  </a:cubicBezTo>
                  <a:cubicBezTo>
                    <a:pt x="0" y="74"/>
                    <a:pt x="4" y="94"/>
                    <a:pt x="8" y="115"/>
                  </a:cubicBezTo>
                  <a:cubicBezTo>
                    <a:pt x="11" y="120"/>
                    <a:pt x="14" y="122"/>
                    <a:pt x="16" y="122"/>
                  </a:cubicBezTo>
                  <a:cubicBezTo>
                    <a:pt x="23" y="122"/>
                    <a:pt x="27" y="94"/>
                    <a:pt x="33" y="25"/>
                  </a:cubicBezTo>
                  <a:cubicBezTo>
                    <a:pt x="25" y="16"/>
                    <a:pt x="17" y="4"/>
                    <a:pt x="1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4809475" y="5342575"/>
              <a:ext cx="950" cy="3000"/>
            </a:xfrm>
            <a:custGeom>
              <a:avLst/>
              <a:gdLst/>
              <a:ahLst/>
              <a:cxnLst/>
              <a:rect l="l" t="t" r="r" b="b"/>
              <a:pathLst>
                <a:path w="38" h="120" extrusionOk="0">
                  <a:moveTo>
                    <a:pt x="21" y="0"/>
                  </a:moveTo>
                  <a:cubicBezTo>
                    <a:pt x="17" y="0"/>
                    <a:pt x="12" y="6"/>
                    <a:pt x="9" y="13"/>
                  </a:cubicBezTo>
                  <a:cubicBezTo>
                    <a:pt x="1" y="42"/>
                    <a:pt x="1" y="66"/>
                    <a:pt x="9" y="95"/>
                  </a:cubicBezTo>
                  <a:cubicBezTo>
                    <a:pt x="13" y="112"/>
                    <a:pt x="17" y="120"/>
                    <a:pt x="25" y="120"/>
                  </a:cubicBezTo>
                  <a:cubicBezTo>
                    <a:pt x="29" y="120"/>
                    <a:pt x="29" y="116"/>
                    <a:pt x="38" y="38"/>
                  </a:cubicBezTo>
                  <a:cubicBezTo>
                    <a:pt x="33" y="10"/>
                    <a:pt x="27" y="0"/>
                    <a:pt x="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4819625" y="5342725"/>
              <a:ext cx="850" cy="3000"/>
            </a:xfrm>
            <a:custGeom>
              <a:avLst/>
              <a:gdLst/>
              <a:ahLst/>
              <a:cxnLst/>
              <a:rect l="l" t="t" r="r" b="b"/>
              <a:pathLst>
                <a:path w="34" h="120" extrusionOk="0">
                  <a:moveTo>
                    <a:pt x="15" y="0"/>
                  </a:moveTo>
                  <a:cubicBezTo>
                    <a:pt x="10" y="0"/>
                    <a:pt x="7" y="14"/>
                    <a:pt x="1" y="40"/>
                  </a:cubicBezTo>
                  <a:cubicBezTo>
                    <a:pt x="5" y="91"/>
                    <a:pt x="8" y="119"/>
                    <a:pt x="18" y="119"/>
                  </a:cubicBezTo>
                  <a:cubicBezTo>
                    <a:pt x="19" y="119"/>
                    <a:pt x="20" y="119"/>
                    <a:pt x="21" y="118"/>
                  </a:cubicBezTo>
                  <a:cubicBezTo>
                    <a:pt x="30" y="97"/>
                    <a:pt x="34" y="73"/>
                    <a:pt x="30" y="52"/>
                  </a:cubicBezTo>
                  <a:cubicBezTo>
                    <a:pt x="30" y="36"/>
                    <a:pt x="25" y="19"/>
                    <a:pt x="21" y="7"/>
                  </a:cubicBezTo>
                  <a:cubicBezTo>
                    <a:pt x="19" y="2"/>
                    <a:pt x="17" y="0"/>
                    <a:pt x="15"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4821900" y="5342675"/>
              <a:ext cx="725" cy="3225"/>
            </a:xfrm>
            <a:custGeom>
              <a:avLst/>
              <a:gdLst/>
              <a:ahLst/>
              <a:cxnLst/>
              <a:rect l="l" t="t" r="r" b="b"/>
              <a:pathLst>
                <a:path w="29" h="129" extrusionOk="0">
                  <a:moveTo>
                    <a:pt x="17" y="1"/>
                  </a:moveTo>
                  <a:cubicBezTo>
                    <a:pt x="8" y="1"/>
                    <a:pt x="4" y="26"/>
                    <a:pt x="0" y="108"/>
                  </a:cubicBezTo>
                  <a:cubicBezTo>
                    <a:pt x="7" y="118"/>
                    <a:pt x="11" y="128"/>
                    <a:pt x="15" y="128"/>
                  </a:cubicBezTo>
                  <a:cubicBezTo>
                    <a:pt x="18" y="128"/>
                    <a:pt x="21" y="121"/>
                    <a:pt x="25" y="99"/>
                  </a:cubicBezTo>
                  <a:cubicBezTo>
                    <a:pt x="29" y="79"/>
                    <a:pt x="29" y="58"/>
                    <a:pt x="29" y="38"/>
                  </a:cubicBezTo>
                  <a:cubicBezTo>
                    <a:pt x="29" y="26"/>
                    <a:pt x="25" y="13"/>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4806300" y="5343325"/>
              <a:ext cx="850" cy="2425"/>
            </a:xfrm>
            <a:custGeom>
              <a:avLst/>
              <a:gdLst/>
              <a:ahLst/>
              <a:cxnLst/>
              <a:rect l="l" t="t" r="r" b="b"/>
              <a:pathLst>
                <a:path w="34" h="97" extrusionOk="0">
                  <a:moveTo>
                    <a:pt x="17" y="1"/>
                  </a:moveTo>
                  <a:cubicBezTo>
                    <a:pt x="12" y="1"/>
                    <a:pt x="6" y="8"/>
                    <a:pt x="0" y="45"/>
                  </a:cubicBezTo>
                  <a:cubicBezTo>
                    <a:pt x="6" y="81"/>
                    <a:pt x="11" y="96"/>
                    <a:pt x="17" y="96"/>
                  </a:cubicBezTo>
                  <a:cubicBezTo>
                    <a:pt x="20" y="96"/>
                    <a:pt x="22" y="92"/>
                    <a:pt x="25" y="86"/>
                  </a:cubicBezTo>
                  <a:cubicBezTo>
                    <a:pt x="29" y="73"/>
                    <a:pt x="33" y="57"/>
                    <a:pt x="33" y="41"/>
                  </a:cubicBezTo>
                  <a:cubicBezTo>
                    <a:pt x="33" y="28"/>
                    <a:pt x="29" y="16"/>
                    <a:pt x="25" y="4"/>
                  </a:cubicBezTo>
                  <a:cubicBezTo>
                    <a:pt x="22" y="2"/>
                    <a:pt x="20"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4820750" y="5342975"/>
              <a:ext cx="550" cy="2625"/>
            </a:xfrm>
            <a:custGeom>
              <a:avLst/>
              <a:gdLst/>
              <a:ahLst/>
              <a:cxnLst/>
              <a:rect l="l" t="t" r="r" b="b"/>
              <a:pathLst>
                <a:path w="22" h="105" extrusionOk="0">
                  <a:moveTo>
                    <a:pt x="12" y="1"/>
                  </a:moveTo>
                  <a:cubicBezTo>
                    <a:pt x="5" y="1"/>
                    <a:pt x="1" y="24"/>
                    <a:pt x="1" y="50"/>
                  </a:cubicBezTo>
                  <a:cubicBezTo>
                    <a:pt x="1" y="79"/>
                    <a:pt x="5" y="104"/>
                    <a:pt x="13" y="104"/>
                  </a:cubicBezTo>
                  <a:cubicBezTo>
                    <a:pt x="14" y="104"/>
                    <a:pt x="14" y="104"/>
                    <a:pt x="14" y="104"/>
                  </a:cubicBezTo>
                  <a:cubicBezTo>
                    <a:pt x="18" y="104"/>
                    <a:pt x="22" y="84"/>
                    <a:pt x="22" y="46"/>
                  </a:cubicBezTo>
                  <a:cubicBezTo>
                    <a:pt x="22" y="22"/>
                    <a:pt x="17" y="1"/>
                    <a:pt x="13" y="1"/>
                  </a:cubicBezTo>
                  <a:cubicBezTo>
                    <a:pt x="13" y="1"/>
                    <a:pt x="12" y="1"/>
                    <a:pt x="1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4804650" y="5382225"/>
              <a:ext cx="3725" cy="3400"/>
            </a:xfrm>
            <a:custGeom>
              <a:avLst/>
              <a:gdLst/>
              <a:ahLst/>
              <a:cxnLst/>
              <a:rect l="l" t="t" r="r" b="b"/>
              <a:pathLst>
                <a:path w="149" h="136" extrusionOk="0">
                  <a:moveTo>
                    <a:pt x="41" y="0"/>
                  </a:moveTo>
                  <a:cubicBezTo>
                    <a:pt x="27" y="0"/>
                    <a:pt x="14" y="16"/>
                    <a:pt x="1" y="56"/>
                  </a:cubicBezTo>
                  <a:cubicBezTo>
                    <a:pt x="7" y="113"/>
                    <a:pt x="18" y="136"/>
                    <a:pt x="29" y="136"/>
                  </a:cubicBezTo>
                  <a:cubicBezTo>
                    <a:pt x="32" y="136"/>
                    <a:pt x="35" y="134"/>
                    <a:pt x="38" y="130"/>
                  </a:cubicBezTo>
                  <a:cubicBezTo>
                    <a:pt x="47" y="119"/>
                    <a:pt x="56" y="115"/>
                    <a:pt x="65" y="115"/>
                  </a:cubicBezTo>
                  <a:cubicBezTo>
                    <a:pt x="83" y="115"/>
                    <a:pt x="101" y="130"/>
                    <a:pt x="120" y="130"/>
                  </a:cubicBezTo>
                  <a:cubicBezTo>
                    <a:pt x="128" y="130"/>
                    <a:pt x="136" y="122"/>
                    <a:pt x="149" y="118"/>
                  </a:cubicBezTo>
                  <a:cubicBezTo>
                    <a:pt x="149" y="48"/>
                    <a:pt x="144" y="23"/>
                    <a:pt x="136" y="19"/>
                  </a:cubicBezTo>
                  <a:cubicBezTo>
                    <a:pt x="124" y="11"/>
                    <a:pt x="112" y="7"/>
                    <a:pt x="103" y="7"/>
                  </a:cubicBezTo>
                  <a:cubicBezTo>
                    <a:pt x="83" y="7"/>
                    <a:pt x="66" y="3"/>
                    <a:pt x="50" y="3"/>
                  </a:cubicBezTo>
                  <a:cubicBezTo>
                    <a:pt x="47" y="1"/>
                    <a:pt x="44" y="0"/>
                    <a:pt x="4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4802000" y="5383050"/>
              <a:ext cx="1850" cy="2825"/>
            </a:xfrm>
            <a:custGeom>
              <a:avLst/>
              <a:gdLst/>
              <a:ahLst/>
              <a:cxnLst/>
              <a:rect l="l" t="t" r="r" b="b"/>
              <a:pathLst>
                <a:path w="74" h="113" extrusionOk="0">
                  <a:moveTo>
                    <a:pt x="51" y="0"/>
                  </a:moveTo>
                  <a:cubicBezTo>
                    <a:pt x="45" y="0"/>
                    <a:pt x="39" y="7"/>
                    <a:pt x="33" y="11"/>
                  </a:cubicBezTo>
                  <a:cubicBezTo>
                    <a:pt x="17" y="19"/>
                    <a:pt x="8" y="11"/>
                    <a:pt x="0" y="76"/>
                  </a:cubicBezTo>
                  <a:cubicBezTo>
                    <a:pt x="13" y="102"/>
                    <a:pt x="25" y="112"/>
                    <a:pt x="36" y="112"/>
                  </a:cubicBezTo>
                  <a:cubicBezTo>
                    <a:pt x="46" y="112"/>
                    <a:pt x="56" y="105"/>
                    <a:pt x="66" y="93"/>
                  </a:cubicBezTo>
                  <a:cubicBezTo>
                    <a:pt x="70" y="72"/>
                    <a:pt x="74" y="52"/>
                    <a:pt x="74" y="35"/>
                  </a:cubicBezTo>
                  <a:cubicBezTo>
                    <a:pt x="65" y="8"/>
                    <a:pt x="58" y="0"/>
                    <a:pt x="5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4799525" y="5382475"/>
              <a:ext cx="1575" cy="3325"/>
            </a:xfrm>
            <a:custGeom>
              <a:avLst/>
              <a:gdLst/>
              <a:ahLst/>
              <a:cxnLst/>
              <a:rect l="l" t="t" r="r" b="b"/>
              <a:pathLst>
                <a:path w="63" h="133" extrusionOk="0">
                  <a:moveTo>
                    <a:pt x="44" y="17"/>
                  </a:moveTo>
                  <a:cubicBezTo>
                    <a:pt x="44" y="17"/>
                    <a:pt x="43" y="17"/>
                    <a:pt x="42" y="17"/>
                  </a:cubicBezTo>
                  <a:cubicBezTo>
                    <a:pt x="29" y="30"/>
                    <a:pt x="13" y="1"/>
                    <a:pt x="1" y="71"/>
                  </a:cubicBezTo>
                  <a:cubicBezTo>
                    <a:pt x="1" y="124"/>
                    <a:pt x="13" y="132"/>
                    <a:pt x="21" y="132"/>
                  </a:cubicBezTo>
                  <a:cubicBezTo>
                    <a:pt x="29" y="132"/>
                    <a:pt x="50" y="132"/>
                    <a:pt x="62" y="79"/>
                  </a:cubicBezTo>
                  <a:cubicBezTo>
                    <a:pt x="59" y="32"/>
                    <a:pt x="52" y="17"/>
                    <a:pt x="44" y="17"/>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4817175" y="5382575"/>
              <a:ext cx="1150" cy="3525"/>
            </a:xfrm>
            <a:custGeom>
              <a:avLst/>
              <a:gdLst/>
              <a:ahLst/>
              <a:cxnLst/>
              <a:rect l="l" t="t" r="r" b="b"/>
              <a:pathLst>
                <a:path w="46" h="141" extrusionOk="0">
                  <a:moveTo>
                    <a:pt x="28" y="1"/>
                  </a:moveTo>
                  <a:cubicBezTo>
                    <a:pt x="20" y="1"/>
                    <a:pt x="7" y="5"/>
                    <a:pt x="0" y="46"/>
                  </a:cubicBezTo>
                  <a:cubicBezTo>
                    <a:pt x="6" y="109"/>
                    <a:pt x="15" y="141"/>
                    <a:pt x="24" y="141"/>
                  </a:cubicBezTo>
                  <a:cubicBezTo>
                    <a:pt x="29" y="141"/>
                    <a:pt x="33" y="133"/>
                    <a:pt x="37" y="116"/>
                  </a:cubicBezTo>
                  <a:cubicBezTo>
                    <a:pt x="41" y="95"/>
                    <a:pt x="46" y="71"/>
                    <a:pt x="46" y="46"/>
                  </a:cubicBezTo>
                  <a:cubicBezTo>
                    <a:pt x="46" y="9"/>
                    <a:pt x="37" y="1"/>
                    <a:pt x="33" y="1"/>
                  </a:cubicBezTo>
                  <a:cubicBezTo>
                    <a:pt x="32" y="1"/>
                    <a:pt x="30" y="1"/>
                    <a:pt x="2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4815525" y="5382600"/>
              <a:ext cx="950" cy="2850"/>
            </a:xfrm>
            <a:custGeom>
              <a:avLst/>
              <a:gdLst/>
              <a:ahLst/>
              <a:cxnLst/>
              <a:rect l="l" t="t" r="r" b="b"/>
              <a:pathLst>
                <a:path w="38" h="114" extrusionOk="0">
                  <a:moveTo>
                    <a:pt x="17" y="0"/>
                  </a:moveTo>
                  <a:cubicBezTo>
                    <a:pt x="13" y="4"/>
                    <a:pt x="9" y="8"/>
                    <a:pt x="9" y="17"/>
                  </a:cubicBezTo>
                  <a:cubicBezTo>
                    <a:pt x="1" y="41"/>
                    <a:pt x="1" y="66"/>
                    <a:pt x="9" y="94"/>
                  </a:cubicBezTo>
                  <a:cubicBezTo>
                    <a:pt x="12" y="104"/>
                    <a:pt x="18" y="114"/>
                    <a:pt x="22" y="114"/>
                  </a:cubicBezTo>
                  <a:cubicBezTo>
                    <a:pt x="23" y="114"/>
                    <a:pt x="24" y="113"/>
                    <a:pt x="25" y="111"/>
                  </a:cubicBezTo>
                  <a:cubicBezTo>
                    <a:pt x="29" y="94"/>
                    <a:pt x="34" y="78"/>
                    <a:pt x="34" y="62"/>
                  </a:cubicBezTo>
                  <a:cubicBezTo>
                    <a:pt x="38" y="41"/>
                    <a:pt x="34" y="21"/>
                    <a:pt x="25" y="4"/>
                  </a:cubicBezTo>
                  <a:cubicBezTo>
                    <a:pt x="21" y="0"/>
                    <a:pt x="21" y="0"/>
                    <a:pt x="1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4808750" y="5382900"/>
              <a:ext cx="750" cy="2475"/>
            </a:xfrm>
            <a:custGeom>
              <a:avLst/>
              <a:gdLst/>
              <a:ahLst/>
              <a:cxnLst/>
              <a:rect l="l" t="t" r="r" b="b"/>
              <a:pathLst>
                <a:path w="30" h="99" extrusionOk="0">
                  <a:moveTo>
                    <a:pt x="14" y="0"/>
                  </a:moveTo>
                  <a:cubicBezTo>
                    <a:pt x="10" y="0"/>
                    <a:pt x="7" y="13"/>
                    <a:pt x="1" y="37"/>
                  </a:cubicBezTo>
                  <a:cubicBezTo>
                    <a:pt x="1" y="70"/>
                    <a:pt x="1" y="95"/>
                    <a:pt x="9" y="99"/>
                  </a:cubicBezTo>
                  <a:cubicBezTo>
                    <a:pt x="10" y="99"/>
                    <a:pt x="11" y="99"/>
                    <a:pt x="12" y="99"/>
                  </a:cubicBezTo>
                  <a:cubicBezTo>
                    <a:pt x="19" y="99"/>
                    <a:pt x="26" y="96"/>
                    <a:pt x="30" y="37"/>
                  </a:cubicBezTo>
                  <a:cubicBezTo>
                    <a:pt x="21" y="13"/>
                    <a:pt x="17" y="0"/>
                    <a:pt x="1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4812250" y="5382700"/>
              <a:ext cx="650" cy="2600"/>
            </a:xfrm>
            <a:custGeom>
              <a:avLst/>
              <a:gdLst/>
              <a:ahLst/>
              <a:cxnLst/>
              <a:rect l="l" t="t" r="r" b="b"/>
              <a:pathLst>
                <a:path w="26" h="104" extrusionOk="0">
                  <a:moveTo>
                    <a:pt x="9" y="0"/>
                  </a:moveTo>
                  <a:cubicBezTo>
                    <a:pt x="5" y="17"/>
                    <a:pt x="0" y="33"/>
                    <a:pt x="0" y="45"/>
                  </a:cubicBezTo>
                  <a:cubicBezTo>
                    <a:pt x="0" y="78"/>
                    <a:pt x="5" y="99"/>
                    <a:pt x="9" y="103"/>
                  </a:cubicBezTo>
                  <a:cubicBezTo>
                    <a:pt x="9" y="103"/>
                    <a:pt x="10" y="103"/>
                    <a:pt x="11" y="103"/>
                  </a:cubicBezTo>
                  <a:cubicBezTo>
                    <a:pt x="18" y="103"/>
                    <a:pt x="25" y="84"/>
                    <a:pt x="25" y="25"/>
                  </a:cubicBezTo>
                  <a:cubicBezTo>
                    <a:pt x="21" y="17"/>
                    <a:pt x="17" y="0"/>
                    <a:pt x="9"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4810700" y="5382775"/>
              <a:ext cx="550" cy="2375"/>
            </a:xfrm>
            <a:custGeom>
              <a:avLst/>
              <a:gdLst/>
              <a:ahLst/>
              <a:cxnLst/>
              <a:rect l="l" t="t" r="r" b="b"/>
              <a:pathLst>
                <a:path w="22" h="95" extrusionOk="0">
                  <a:moveTo>
                    <a:pt x="12" y="1"/>
                  </a:moveTo>
                  <a:cubicBezTo>
                    <a:pt x="8" y="1"/>
                    <a:pt x="4" y="14"/>
                    <a:pt x="1" y="46"/>
                  </a:cubicBezTo>
                  <a:cubicBezTo>
                    <a:pt x="1" y="79"/>
                    <a:pt x="5" y="94"/>
                    <a:pt x="11" y="94"/>
                  </a:cubicBezTo>
                  <a:cubicBezTo>
                    <a:pt x="13" y="94"/>
                    <a:pt x="15" y="92"/>
                    <a:pt x="17" y="87"/>
                  </a:cubicBezTo>
                  <a:cubicBezTo>
                    <a:pt x="21" y="71"/>
                    <a:pt x="21" y="51"/>
                    <a:pt x="21" y="34"/>
                  </a:cubicBezTo>
                  <a:cubicBezTo>
                    <a:pt x="21" y="22"/>
                    <a:pt x="21" y="10"/>
                    <a:pt x="13" y="1"/>
                  </a:cubicBezTo>
                  <a:cubicBezTo>
                    <a:pt x="13" y="1"/>
                    <a:pt x="12" y="1"/>
                    <a:pt x="1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4814100" y="5383000"/>
              <a:ext cx="525" cy="2800"/>
            </a:xfrm>
            <a:custGeom>
              <a:avLst/>
              <a:gdLst/>
              <a:ahLst/>
              <a:cxnLst/>
              <a:rect l="l" t="t" r="r" b="b"/>
              <a:pathLst>
                <a:path w="21" h="112" extrusionOk="0">
                  <a:moveTo>
                    <a:pt x="8" y="1"/>
                  </a:moveTo>
                  <a:cubicBezTo>
                    <a:pt x="4" y="1"/>
                    <a:pt x="0" y="13"/>
                    <a:pt x="0" y="25"/>
                  </a:cubicBezTo>
                  <a:cubicBezTo>
                    <a:pt x="0" y="46"/>
                    <a:pt x="0" y="62"/>
                    <a:pt x="0" y="78"/>
                  </a:cubicBezTo>
                  <a:cubicBezTo>
                    <a:pt x="0" y="87"/>
                    <a:pt x="4" y="95"/>
                    <a:pt x="8" y="99"/>
                  </a:cubicBezTo>
                  <a:cubicBezTo>
                    <a:pt x="8" y="103"/>
                    <a:pt x="13" y="107"/>
                    <a:pt x="13" y="111"/>
                  </a:cubicBezTo>
                  <a:cubicBezTo>
                    <a:pt x="21" y="33"/>
                    <a:pt x="21" y="1"/>
                    <a:pt x="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4806300" y="5369900"/>
              <a:ext cx="1150" cy="2700"/>
            </a:xfrm>
            <a:custGeom>
              <a:avLst/>
              <a:gdLst/>
              <a:ahLst/>
              <a:cxnLst/>
              <a:rect l="l" t="t" r="r" b="b"/>
              <a:pathLst>
                <a:path w="46" h="108" extrusionOk="0">
                  <a:moveTo>
                    <a:pt x="23" y="1"/>
                  </a:moveTo>
                  <a:cubicBezTo>
                    <a:pt x="15" y="1"/>
                    <a:pt x="8" y="14"/>
                    <a:pt x="0" y="44"/>
                  </a:cubicBezTo>
                  <a:cubicBezTo>
                    <a:pt x="6" y="90"/>
                    <a:pt x="15" y="107"/>
                    <a:pt x="23" y="107"/>
                  </a:cubicBezTo>
                  <a:cubicBezTo>
                    <a:pt x="28" y="107"/>
                    <a:pt x="33" y="102"/>
                    <a:pt x="37" y="94"/>
                  </a:cubicBezTo>
                  <a:cubicBezTo>
                    <a:pt x="46" y="69"/>
                    <a:pt x="46" y="44"/>
                    <a:pt x="41" y="20"/>
                  </a:cubicBezTo>
                  <a:cubicBezTo>
                    <a:pt x="35" y="8"/>
                    <a:pt x="28" y="1"/>
                    <a:pt x="2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4808450" y="5369900"/>
              <a:ext cx="850" cy="2450"/>
            </a:xfrm>
            <a:custGeom>
              <a:avLst/>
              <a:gdLst/>
              <a:ahLst/>
              <a:cxnLst/>
              <a:rect l="l" t="t" r="r" b="b"/>
              <a:pathLst>
                <a:path w="34" h="98" extrusionOk="0">
                  <a:moveTo>
                    <a:pt x="18" y="1"/>
                  </a:moveTo>
                  <a:cubicBezTo>
                    <a:pt x="13" y="1"/>
                    <a:pt x="8" y="13"/>
                    <a:pt x="1" y="36"/>
                  </a:cubicBezTo>
                  <a:cubicBezTo>
                    <a:pt x="1" y="77"/>
                    <a:pt x="5" y="94"/>
                    <a:pt x="13" y="94"/>
                  </a:cubicBezTo>
                  <a:cubicBezTo>
                    <a:pt x="14" y="95"/>
                    <a:pt x="17" y="97"/>
                    <a:pt x="19" y="97"/>
                  </a:cubicBezTo>
                  <a:cubicBezTo>
                    <a:pt x="25" y="97"/>
                    <a:pt x="31" y="89"/>
                    <a:pt x="33" y="49"/>
                  </a:cubicBezTo>
                  <a:cubicBezTo>
                    <a:pt x="27" y="16"/>
                    <a:pt x="23"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4816250" y="5370100"/>
              <a:ext cx="650" cy="2450"/>
            </a:xfrm>
            <a:custGeom>
              <a:avLst/>
              <a:gdLst/>
              <a:ahLst/>
              <a:cxnLst/>
              <a:rect l="l" t="t" r="r" b="b"/>
              <a:pathLst>
                <a:path w="26" h="98" extrusionOk="0">
                  <a:moveTo>
                    <a:pt x="16" y="0"/>
                  </a:moveTo>
                  <a:cubicBezTo>
                    <a:pt x="15" y="0"/>
                    <a:pt x="14" y="1"/>
                    <a:pt x="13" y="4"/>
                  </a:cubicBezTo>
                  <a:cubicBezTo>
                    <a:pt x="5" y="20"/>
                    <a:pt x="0" y="41"/>
                    <a:pt x="5" y="61"/>
                  </a:cubicBezTo>
                  <a:cubicBezTo>
                    <a:pt x="5" y="86"/>
                    <a:pt x="6" y="98"/>
                    <a:pt x="13" y="98"/>
                  </a:cubicBezTo>
                  <a:cubicBezTo>
                    <a:pt x="16" y="98"/>
                    <a:pt x="20" y="95"/>
                    <a:pt x="25" y="90"/>
                  </a:cubicBezTo>
                  <a:cubicBezTo>
                    <a:pt x="22" y="26"/>
                    <a:pt x="21" y="0"/>
                    <a:pt x="1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4818100" y="5421825"/>
              <a:ext cx="1350" cy="2750"/>
            </a:xfrm>
            <a:custGeom>
              <a:avLst/>
              <a:gdLst/>
              <a:ahLst/>
              <a:cxnLst/>
              <a:rect l="l" t="t" r="r" b="b"/>
              <a:pathLst>
                <a:path w="54" h="110" extrusionOk="0">
                  <a:moveTo>
                    <a:pt x="28" y="1"/>
                  </a:moveTo>
                  <a:cubicBezTo>
                    <a:pt x="18" y="1"/>
                    <a:pt x="9" y="16"/>
                    <a:pt x="0" y="48"/>
                  </a:cubicBezTo>
                  <a:cubicBezTo>
                    <a:pt x="16" y="88"/>
                    <a:pt x="26" y="109"/>
                    <a:pt x="33" y="109"/>
                  </a:cubicBezTo>
                  <a:cubicBezTo>
                    <a:pt x="42" y="109"/>
                    <a:pt x="47" y="83"/>
                    <a:pt x="54" y="31"/>
                  </a:cubicBezTo>
                  <a:cubicBezTo>
                    <a:pt x="44" y="11"/>
                    <a:pt x="36" y="1"/>
                    <a:pt x="2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4814100" y="5422200"/>
              <a:ext cx="950" cy="2500"/>
            </a:xfrm>
            <a:custGeom>
              <a:avLst/>
              <a:gdLst/>
              <a:ahLst/>
              <a:cxnLst/>
              <a:rect l="l" t="t" r="r" b="b"/>
              <a:pathLst>
                <a:path w="38" h="100" extrusionOk="0">
                  <a:moveTo>
                    <a:pt x="18" y="1"/>
                  </a:moveTo>
                  <a:cubicBezTo>
                    <a:pt x="13" y="1"/>
                    <a:pt x="8" y="13"/>
                    <a:pt x="0" y="37"/>
                  </a:cubicBezTo>
                  <a:cubicBezTo>
                    <a:pt x="0" y="78"/>
                    <a:pt x="4" y="90"/>
                    <a:pt x="13" y="98"/>
                  </a:cubicBezTo>
                  <a:cubicBezTo>
                    <a:pt x="13" y="99"/>
                    <a:pt x="14" y="99"/>
                    <a:pt x="15" y="99"/>
                  </a:cubicBezTo>
                  <a:cubicBezTo>
                    <a:pt x="20" y="99"/>
                    <a:pt x="30" y="87"/>
                    <a:pt x="37" y="45"/>
                  </a:cubicBezTo>
                  <a:cubicBezTo>
                    <a:pt x="29" y="15"/>
                    <a:pt x="23"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p:nvPr/>
          </p:nvSpPr>
          <p:spPr>
            <a:xfrm>
              <a:off x="4801375" y="5421875"/>
              <a:ext cx="750" cy="2275"/>
            </a:xfrm>
            <a:custGeom>
              <a:avLst/>
              <a:gdLst/>
              <a:ahLst/>
              <a:cxnLst/>
              <a:rect l="l" t="t" r="r" b="b"/>
              <a:pathLst>
                <a:path w="30" h="91" extrusionOk="0">
                  <a:moveTo>
                    <a:pt x="12" y="0"/>
                  </a:moveTo>
                  <a:cubicBezTo>
                    <a:pt x="7" y="0"/>
                    <a:pt x="4" y="21"/>
                    <a:pt x="0" y="91"/>
                  </a:cubicBezTo>
                  <a:lnTo>
                    <a:pt x="25" y="91"/>
                  </a:lnTo>
                  <a:cubicBezTo>
                    <a:pt x="29" y="38"/>
                    <a:pt x="25" y="13"/>
                    <a:pt x="17" y="5"/>
                  </a:cubicBezTo>
                  <a:cubicBezTo>
                    <a:pt x="15" y="2"/>
                    <a:pt x="13" y="0"/>
                    <a:pt x="1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p:nvPr/>
          </p:nvSpPr>
          <p:spPr>
            <a:xfrm>
              <a:off x="4803125" y="5422200"/>
              <a:ext cx="625" cy="2325"/>
            </a:xfrm>
            <a:custGeom>
              <a:avLst/>
              <a:gdLst/>
              <a:ahLst/>
              <a:cxnLst/>
              <a:rect l="l" t="t" r="r" b="b"/>
              <a:pathLst>
                <a:path w="25" h="93" extrusionOk="0">
                  <a:moveTo>
                    <a:pt x="14" y="1"/>
                  </a:moveTo>
                  <a:cubicBezTo>
                    <a:pt x="8" y="1"/>
                    <a:pt x="3" y="10"/>
                    <a:pt x="0" y="37"/>
                  </a:cubicBezTo>
                  <a:cubicBezTo>
                    <a:pt x="3" y="76"/>
                    <a:pt x="8" y="92"/>
                    <a:pt x="13" y="92"/>
                  </a:cubicBezTo>
                  <a:cubicBezTo>
                    <a:pt x="15" y="92"/>
                    <a:pt x="18" y="89"/>
                    <a:pt x="21" y="82"/>
                  </a:cubicBezTo>
                  <a:cubicBezTo>
                    <a:pt x="25" y="57"/>
                    <a:pt x="25" y="29"/>
                    <a:pt x="21" y="4"/>
                  </a:cubicBezTo>
                  <a:cubicBezTo>
                    <a:pt x="19" y="2"/>
                    <a:pt x="16" y="1"/>
                    <a:pt x="14"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4804750" y="5421875"/>
              <a:ext cx="650" cy="2350"/>
            </a:xfrm>
            <a:custGeom>
              <a:avLst/>
              <a:gdLst/>
              <a:ahLst/>
              <a:cxnLst/>
              <a:rect l="l" t="t" r="r" b="b"/>
              <a:pathLst>
                <a:path w="26" h="94" extrusionOk="0">
                  <a:moveTo>
                    <a:pt x="13" y="1"/>
                  </a:moveTo>
                  <a:cubicBezTo>
                    <a:pt x="9" y="1"/>
                    <a:pt x="1" y="25"/>
                    <a:pt x="1" y="75"/>
                  </a:cubicBezTo>
                  <a:cubicBezTo>
                    <a:pt x="5" y="87"/>
                    <a:pt x="9" y="94"/>
                    <a:pt x="14" y="94"/>
                  </a:cubicBezTo>
                  <a:cubicBezTo>
                    <a:pt x="18" y="94"/>
                    <a:pt x="22" y="88"/>
                    <a:pt x="26" y="79"/>
                  </a:cubicBezTo>
                  <a:cubicBezTo>
                    <a:pt x="26" y="29"/>
                    <a:pt x="21" y="5"/>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4800975" y="5408375"/>
              <a:ext cx="3300" cy="3575"/>
            </a:xfrm>
            <a:custGeom>
              <a:avLst/>
              <a:gdLst/>
              <a:ahLst/>
              <a:cxnLst/>
              <a:rect l="l" t="t" r="r" b="b"/>
              <a:pathLst>
                <a:path w="132" h="143" extrusionOk="0">
                  <a:moveTo>
                    <a:pt x="60" y="1"/>
                  </a:moveTo>
                  <a:cubicBezTo>
                    <a:pt x="43" y="1"/>
                    <a:pt x="26" y="9"/>
                    <a:pt x="8" y="40"/>
                  </a:cubicBezTo>
                  <a:cubicBezTo>
                    <a:pt x="4" y="52"/>
                    <a:pt x="0" y="61"/>
                    <a:pt x="0" y="73"/>
                  </a:cubicBezTo>
                  <a:cubicBezTo>
                    <a:pt x="7" y="128"/>
                    <a:pt x="17" y="140"/>
                    <a:pt x="27" y="140"/>
                  </a:cubicBezTo>
                  <a:cubicBezTo>
                    <a:pt x="29" y="140"/>
                    <a:pt x="31" y="139"/>
                    <a:pt x="33" y="139"/>
                  </a:cubicBezTo>
                  <a:cubicBezTo>
                    <a:pt x="45" y="134"/>
                    <a:pt x="55" y="129"/>
                    <a:pt x="66" y="129"/>
                  </a:cubicBezTo>
                  <a:cubicBezTo>
                    <a:pt x="74" y="129"/>
                    <a:pt x="82" y="132"/>
                    <a:pt x="90" y="139"/>
                  </a:cubicBezTo>
                  <a:cubicBezTo>
                    <a:pt x="95" y="141"/>
                    <a:pt x="99" y="143"/>
                    <a:pt x="102" y="143"/>
                  </a:cubicBezTo>
                  <a:cubicBezTo>
                    <a:pt x="115" y="143"/>
                    <a:pt x="122" y="125"/>
                    <a:pt x="131" y="93"/>
                  </a:cubicBezTo>
                  <a:cubicBezTo>
                    <a:pt x="131" y="36"/>
                    <a:pt x="127" y="15"/>
                    <a:pt x="119" y="11"/>
                  </a:cubicBezTo>
                  <a:cubicBezTo>
                    <a:pt x="100" y="11"/>
                    <a:pt x="80" y="1"/>
                    <a:pt x="6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4812750" y="5408625"/>
              <a:ext cx="2500" cy="3475"/>
            </a:xfrm>
            <a:custGeom>
              <a:avLst/>
              <a:gdLst/>
              <a:ahLst/>
              <a:cxnLst/>
              <a:rect l="l" t="t" r="r" b="b"/>
              <a:pathLst>
                <a:path w="100" h="139" extrusionOk="0">
                  <a:moveTo>
                    <a:pt x="24" y="0"/>
                  </a:moveTo>
                  <a:cubicBezTo>
                    <a:pt x="21" y="0"/>
                    <a:pt x="17" y="1"/>
                    <a:pt x="13" y="1"/>
                  </a:cubicBezTo>
                  <a:cubicBezTo>
                    <a:pt x="9" y="1"/>
                    <a:pt x="5" y="26"/>
                    <a:pt x="1" y="38"/>
                  </a:cubicBezTo>
                  <a:cubicBezTo>
                    <a:pt x="9" y="107"/>
                    <a:pt x="17" y="139"/>
                    <a:pt x="28" y="139"/>
                  </a:cubicBezTo>
                  <a:cubicBezTo>
                    <a:pt x="33" y="139"/>
                    <a:pt x="39" y="131"/>
                    <a:pt x="46" y="116"/>
                  </a:cubicBezTo>
                  <a:cubicBezTo>
                    <a:pt x="50" y="113"/>
                    <a:pt x="53" y="103"/>
                    <a:pt x="57" y="103"/>
                  </a:cubicBezTo>
                  <a:cubicBezTo>
                    <a:pt x="57" y="103"/>
                    <a:pt x="58" y="103"/>
                    <a:pt x="58" y="104"/>
                  </a:cubicBezTo>
                  <a:cubicBezTo>
                    <a:pt x="64" y="123"/>
                    <a:pt x="70" y="132"/>
                    <a:pt x="76" y="132"/>
                  </a:cubicBezTo>
                  <a:cubicBezTo>
                    <a:pt x="84" y="132"/>
                    <a:pt x="92" y="116"/>
                    <a:pt x="99" y="88"/>
                  </a:cubicBezTo>
                  <a:cubicBezTo>
                    <a:pt x="99" y="20"/>
                    <a:pt x="99" y="1"/>
                    <a:pt x="93" y="1"/>
                  </a:cubicBezTo>
                  <a:cubicBezTo>
                    <a:pt x="93" y="1"/>
                    <a:pt x="92" y="1"/>
                    <a:pt x="91" y="1"/>
                  </a:cubicBezTo>
                  <a:cubicBezTo>
                    <a:pt x="84" y="3"/>
                    <a:pt x="76" y="4"/>
                    <a:pt x="69" y="4"/>
                  </a:cubicBezTo>
                  <a:cubicBezTo>
                    <a:pt x="54" y="4"/>
                    <a:pt x="39" y="0"/>
                    <a:pt x="2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4808975" y="5408125"/>
              <a:ext cx="1650" cy="3650"/>
            </a:xfrm>
            <a:custGeom>
              <a:avLst/>
              <a:gdLst/>
              <a:ahLst/>
              <a:cxnLst/>
              <a:rect l="l" t="t" r="r" b="b"/>
              <a:pathLst>
                <a:path w="66" h="146" extrusionOk="0">
                  <a:moveTo>
                    <a:pt x="52" y="7"/>
                  </a:moveTo>
                  <a:cubicBezTo>
                    <a:pt x="51" y="7"/>
                    <a:pt x="50" y="7"/>
                    <a:pt x="49" y="9"/>
                  </a:cubicBezTo>
                  <a:cubicBezTo>
                    <a:pt x="33" y="21"/>
                    <a:pt x="17" y="1"/>
                    <a:pt x="0" y="79"/>
                  </a:cubicBezTo>
                  <a:cubicBezTo>
                    <a:pt x="8" y="134"/>
                    <a:pt x="18" y="145"/>
                    <a:pt x="28" y="145"/>
                  </a:cubicBezTo>
                  <a:cubicBezTo>
                    <a:pt x="33" y="145"/>
                    <a:pt x="39" y="142"/>
                    <a:pt x="45" y="140"/>
                  </a:cubicBezTo>
                  <a:cubicBezTo>
                    <a:pt x="62" y="140"/>
                    <a:pt x="62" y="112"/>
                    <a:pt x="66" y="54"/>
                  </a:cubicBezTo>
                  <a:cubicBezTo>
                    <a:pt x="62" y="21"/>
                    <a:pt x="56" y="7"/>
                    <a:pt x="52" y="7"/>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4806800" y="5408500"/>
              <a:ext cx="1475" cy="3075"/>
            </a:xfrm>
            <a:custGeom>
              <a:avLst/>
              <a:gdLst/>
              <a:ahLst/>
              <a:cxnLst/>
              <a:rect l="l" t="t" r="r" b="b"/>
              <a:pathLst>
                <a:path w="59" h="123" extrusionOk="0">
                  <a:moveTo>
                    <a:pt x="38" y="0"/>
                  </a:moveTo>
                  <a:cubicBezTo>
                    <a:pt x="26" y="0"/>
                    <a:pt x="13" y="10"/>
                    <a:pt x="1" y="60"/>
                  </a:cubicBezTo>
                  <a:cubicBezTo>
                    <a:pt x="13" y="101"/>
                    <a:pt x="24" y="122"/>
                    <a:pt x="34" y="122"/>
                  </a:cubicBezTo>
                  <a:cubicBezTo>
                    <a:pt x="41" y="122"/>
                    <a:pt x="48" y="112"/>
                    <a:pt x="54" y="93"/>
                  </a:cubicBezTo>
                  <a:cubicBezTo>
                    <a:pt x="54" y="76"/>
                    <a:pt x="58" y="60"/>
                    <a:pt x="58" y="39"/>
                  </a:cubicBezTo>
                  <a:cubicBezTo>
                    <a:pt x="58" y="27"/>
                    <a:pt x="54" y="15"/>
                    <a:pt x="50" y="2"/>
                  </a:cubicBezTo>
                  <a:cubicBezTo>
                    <a:pt x="46" y="1"/>
                    <a:pt x="42" y="0"/>
                    <a:pt x="3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4804850" y="5408750"/>
              <a:ext cx="1275" cy="3250"/>
            </a:xfrm>
            <a:custGeom>
              <a:avLst/>
              <a:gdLst/>
              <a:ahLst/>
              <a:cxnLst/>
              <a:rect l="l" t="t" r="r" b="b"/>
              <a:pathLst>
                <a:path w="51" h="130" extrusionOk="0">
                  <a:moveTo>
                    <a:pt x="22" y="0"/>
                  </a:moveTo>
                  <a:cubicBezTo>
                    <a:pt x="13" y="0"/>
                    <a:pt x="5" y="13"/>
                    <a:pt x="1" y="78"/>
                  </a:cubicBezTo>
                  <a:cubicBezTo>
                    <a:pt x="9" y="91"/>
                    <a:pt x="13" y="107"/>
                    <a:pt x="22" y="119"/>
                  </a:cubicBezTo>
                  <a:cubicBezTo>
                    <a:pt x="25" y="126"/>
                    <a:pt x="28" y="129"/>
                    <a:pt x="31" y="129"/>
                  </a:cubicBezTo>
                  <a:cubicBezTo>
                    <a:pt x="38" y="129"/>
                    <a:pt x="43" y="108"/>
                    <a:pt x="46" y="78"/>
                  </a:cubicBezTo>
                  <a:cubicBezTo>
                    <a:pt x="50" y="58"/>
                    <a:pt x="50" y="37"/>
                    <a:pt x="46" y="17"/>
                  </a:cubicBezTo>
                  <a:cubicBezTo>
                    <a:pt x="42" y="5"/>
                    <a:pt x="34" y="0"/>
                    <a:pt x="2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4811225" y="5408475"/>
              <a:ext cx="1150" cy="3275"/>
            </a:xfrm>
            <a:custGeom>
              <a:avLst/>
              <a:gdLst/>
              <a:ahLst/>
              <a:cxnLst/>
              <a:rect l="l" t="t" r="r" b="b"/>
              <a:pathLst>
                <a:path w="46" h="131" extrusionOk="0">
                  <a:moveTo>
                    <a:pt x="25" y="1"/>
                  </a:moveTo>
                  <a:cubicBezTo>
                    <a:pt x="16" y="1"/>
                    <a:pt x="6" y="10"/>
                    <a:pt x="0" y="61"/>
                  </a:cubicBezTo>
                  <a:cubicBezTo>
                    <a:pt x="9" y="109"/>
                    <a:pt x="16" y="131"/>
                    <a:pt x="24" y="131"/>
                  </a:cubicBezTo>
                  <a:cubicBezTo>
                    <a:pt x="27" y="131"/>
                    <a:pt x="30" y="128"/>
                    <a:pt x="33" y="122"/>
                  </a:cubicBezTo>
                  <a:cubicBezTo>
                    <a:pt x="41" y="98"/>
                    <a:pt x="46" y="73"/>
                    <a:pt x="46" y="48"/>
                  </a:cubicBezTo>
                  <a:cubicBezTo>
                    <a:pt x="46" y="11"/>
                    <a:pt x="37" y="3"/>
                    <a:pt x="33" y="3"/>
                  </a:cubicBezTo>
                  <a:cubicBezTo>
                    <a:pt x="31" y="2"/>
                    <a:pt x="28" y="1"/>
                    <a:pt x="25"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4817475" y="5408425"/>
              <a:ext cx="950" cy="3050"/>
            </a:xfrm>
            <a:custGeom>
              <a:avLst/>
              <a:gdLst/>
              <a:ahLst/>
              <a:cxnLst/>
              <a:rect l="l" t="t" r="r" b="b"/>
              <a:pathLst>
                <a:path w="38" h="122" extrusionOk="0">
                  <a:moveTo>
                    <a:pt x="18" y="1"/>
                  </a:moveTo>
                  <a:cubicBezTo>
                    <a:pt x="15" y="1"/>
                    <a:pt x="12" y="4"/>
                    <a:pt x="9" y="9"/>
                  </a:cubicBezTo>
                  <a:cubicBezTo>
                    <a:pt x="5" y="26"/>
                    <a:pt x="1" y="46"/>
                    <a:pt x="1" y="63"/>
                  </a:cubicBezTo>
                  <a:cubicBezTo>
                    <a:pt x="1" y="79"/>
                    <a:pt x="5" y="96"/>
                    <a:pt x="9" y="112"/>
                  </a:cubicBezTo>
                  <a:cubicBezTo>
                    <a:pt x="12" y="119"/>
                    <a:pt x="15" y="122"/>
                    <a:pt x="17" y="122"/>
                  </a:cubicBezTo>
                  <a:cubicBezTo>
                    <a:pt x="24" y="122"/>
                    <a:pt x="29" y="98"/>
                    <a:pt x="38" y="50"/>
                  </a:cubicBezTo>
                  <a:cubicBezTo>
                    <a:pt x="32" y="14"/>
                    <a:pt x="25"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4818600" y="5408550"/>
              <a:ext cx="750" cy="2900"/>
            </a:xfrm>
            <a:custGeom>
              <a:avLst/>
              <a:gdLst/>
              <a:ahLst/>
              <a:cxnLst/>
              <a:rect l="l" t="t" r="r" b="b"/>
              <a:pathLst>
                <a:path w="30" h="116" extrusionOk="0">
                  <a:moveTo>
                    <a:pt x="13" y="0"/>
                  </a:moveTo>
                  <a:cubicBezTo>
                    <a:pt x="9" y="13"/>
                    <a:pt x="5" y="29"/>
                    <a:pt x="5" y="41"/>
                  </a:cubicBezTo>
                  <a:cubicBezTo>
                    <a:pt x="1" y="66"/>
                    <a:pt x="5" y="91"/>
                    <a:pt x="17" y="115"/>
                  </a:cubicBezTo>
                  <a:cubicBezTo>
                    <a:pt x="21" y="115"/>
                    <a:pt x="30" y="82"/>
                    <a:pt x="30" y="49"/>
                  </a:cubicBezTo>
                  <a:cubicBezTo>
                    <a:pt x="30" y="21"/>
                    <a:pt x="25" y="0"/>
                    <a:pt x="1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4816150" y="5408850"/>
              <a:ext cx="625" cy="1925"/>
            </a:xfrm>
            <a:custGeom>
              <a:avLst/>
              <a:gdLst/>
              <a:ahLst/>
              <a:cxnLst/>
              <a:rect l="l" t="t" r="r" b="b"/>
              <a:pathLst>
                <a:path w="25" h="77" extrusionOk="0">
                  <a:moveTo>
                    <a:pt x="12" y="0"/>
                  </a:moveTo>
                  <a:cubicBezTo>
                    <a:pt x="9" y="0"/>
                    <a:pt x="6" y="11"/>
                    <a:pt x="0" y="33"/>
                  </a:cubicBezTo>
                  <a:cubicBezTo>
                    <a:pt x="5" y="63"/>
                    <a:pt x="7" y="77"/>
                    <a:pt x="10" y="77"/>
                  </a:cubicBezTo>
                  <a:cubicBezTo>
                    <a:pt x="13" y="77"/>
                    <a:pt x="17" y="64"/>
                    <a:pt x="25" y="37"/>
                  </a:cubicBezTo>
                  <a:cubicBezTo>
                    <a:pt x="19" y="12"/>
                    <a:pt x="16" y="0"/>
                    <a:pt x="1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4811950" y="5329550"/>
              <a:ext cx="18975" cy="4650"/>
            </a:xfrm>
            <a:custGeom>
              <a:avLst/>
              <a:gdLst/>
              <a:ahLst/>
              <a:cxnLst/>
              <a:rect l="l" t="t" r="r" b="b"/>
              <a:pathLst>
                <a:path w="759" h="186" extrusionOk="0">
                  <a:moveTo>
                    <a:pt x="671" y="0"/>
                  </a:moveTo>
                  <a:cubicBezTo>
                    <a:pt x="662" y="0"/>
                    <a:pt x="653" y="3"/>
                    <a:pt x="644" y="9"/>
                  </a:cubicBezTo>
                  <a:cubicBezTo>
                    <a:pt x="624" y="21"/>
                    <a:pt x="603" y="29"/>
                    <a:pt x="579" y="29"/>
                  </a:cubicBezTo>
                  <a:cubicBezTo>
                    <a:pt x="566" y="34"/>
                    <a:pt x="558" y="42"/>
                    <a:pt x="550" y="46"/>
                  </a:cubicBezTo>
                  <a:lnTo>
                    <a:pt x="476" y="46"/>
                  </a:lnTo>
                  <a:cubicBezTo>
                    <a:pt x="423" y="38"/>
                    <a:pt x="369" y="29"/>
                    <a:pt x="316" y="21"/>
                  </a:cubicBezTo>
                  <a:cubicBezTo>
                    <a:pt x="275" y="13"/>
                    <a:pt x="238" y="1"/>
                    <a:pt x="201" y="1"/>
                  </a:cubicBezTo>
                  <a:cubicBezTo>
                    <a:pt x="189" y="1"/>
                    <a:pt x="177" y="13"/>
                    <a:pt x="160" y="17"/>
                  </a:cubicBezTo>
                  <a:cubicBezTo>
                    <a:pt x="136" y="28"/>
                    <a:pt x="109" y="44"/>
                    <a:pt x="82" y="44"/>
                  </a:cubicBezTo>
                  <a:cubicBezTo>
                    <a:pt x="69" y="44"/>
                    <a:pt x="55" y="40"/>
                    <a:pt x="41" y="29"/>
                  </a:cubicBezTo>
                  <a:cubicBezTo>
                    <a:pt x="38" y="23"/>
                    <a:pt x="31" y="20"/>
                    <a:pt x="24" y="20"/>
                  </a:cubicBezTo>
                  <a:cubicBezTo>
                    <a:pt x="21" y="20"/>
                    <a:pt x="19" y="20"/>
                    <a:pt x="17" y="21"/>
                  </a:cubicBezTo>
                  <a:cubicBezTo>
                    <a:pt x="12" y="21"/>
                    <a:pt x="8" y="34"/>
                    <a:pt x="0" y="46"/>
                  </a:cubicBezTo>
                  <a:cubicBezTo>
                    <a:pt x="0" y="107"/>
                    <a:pt x="8" y="140"/>
                    <a:pt x="17" y="144"/>
                  </a:cubicBezTo>
                  <a:cubicBezTo>
                    <a:pt x="37" y="153"/>
                    <a:pt x="58" y="161"/>
                    <a:pt x="82" y="165"/>
                  </a:cubicBezTo>
                  <a:cubicBezTo>
                    <a:pt x="111" y="161"/>
                    <a:pt x="136" y="157"/>
                    <a:pt x="160" y="144"/>
                  </a:cubicBezTo>
                  <a:cubicBezTo>
                    <a:pt x="168" y="144"/>
                    <a:pt x="177" y="157"/>
                    <a:pt x="181" y="157"/>
                  </a:cubicBezTo>
                  <a:cubicBezTo>
                    <a:pt x="226" y="148"/>
                    <a:pt x="271" y="148"/>
                    <a:pt x="316" y="148"/>
                  </a:cubicBezTo>
                  <a:cubicBezTo>
                    <a:pt x="357" y="161"/>
                    <a:pt x="398" y="165"/>
                    <a:pt x="435" y="173"/>
                  </a:cubicBezTo>
                  <a:cubicBezTo>
                    <a:pt x="476" y="181"/>
                    <a:pt x="513" y="185"/>
                    <a:pt x="554" y="185"/>
                  </a:cubicBezTo>
                  <a:cubicBezTo>
                    <a:pt x="579" y="181"/>
                    <a:pt x="599" y="173"/>
                    <a:pt x="620" y="157"/>
                  </a:cubicBezTo>
                  <a:cubicBezTo>
                    <a:pt x="634" y="152"/>
                    <a:pt x="647" y="140"/>
                    <a:pt x="659" y="140"/>
                  </a:cubicBezTo>
                  <a:cubicBezTo>
                    <a:pt x="668" y="140"/>
                    <a:pt x="677" y="146"/>
                    <a:pt x="685" y="165"/>
                  </a:cubicBezTo>
                  <a:cubicBezTo>
                    <a:pt x="689" y="160"/>
                    <a:pt x="692" y="158"/>
                    <a:pt x="695" y="158"/>
                  </a:cubicBezTo>
                  <a:cubicBezTo>
                    <a:pt x="701" y="158"/>
                    <a:pt x="707" y="166"/>
                    <a:pt x="712" y="166"/>
                  </a:cubicBezTo>
                  <a:cubicBezTo>
                    <a:pt x="717" y="166"/>
                    <a:pt x="722" y="160"/>
                    <a:pt x="726" y="136"/>
                  </a:cubicBezTo>
                  <a:cubicBezTo>
                    <a:pt x="726" y="133"/>
                    <a:pt x="727" y="132"/>
                    <a:pt x="729" y="132"/>
                  </a:cubicBezTo>
                  <a:cubicBezTo>
                    <a:pt x="731" y="132"/>
                    <a:pt x="736" y="136"/>
                    <a:pt x="739" y="136"/>
                  </a:cubicBezTo>
                  <a:cubicBezTo>
                    <a:pt x="739" y="137"/>
                    <a:pt x="740" y="137"/>
                    <a:pt x="740" y="137"/>
                  </a:cubicBezTo>
                  <a:cubicBezTo>
                    <a:pt x="744" y="137"/>
                    <a:pt x="751" y="120"/>
                    <a:pt x="755" y="83"/>
                  </a:cubicBezTo>
                  <a:cubicBezTo>
                    <a:pt x="759" y="49"/>
                    <a:pt x="751" y="26"/>
                    <a:pt x="743" y="26"/>
                  </a:cubicBezTo>
                  <a:cubicBezTo>
                    <a:pt x="742" y="26"/>
                    <a:pt x="740" y="27"/>
                    <a:pt x="739" y="29"/>
                  </a:cubicBezTo>
                  <a:cubicBezTo>
                    <a:pt x="736" y="33"/>
                    <a:pt x="734" y="35"/>
                    <a:pt x="731" y="35"/>
                  </a:cubicBezTo>
                  <a:cubicBezTo>
                    <a:pt x="726" y="35"/>
                    <a:pt x="720" y="27"/>
                    <a:pt x="714" y="21"/>
                  </a:cubicBezTo>
                  <a:cubicBezTo>
                    <a:pt x="701" y="8"/>
                    <a:pt x="686" y="0"/>
                    <a:pt x="67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4801375" y="5329500"/>
              <a:ext cx="10275" cy="4075"/>
            </a:xfrm>
            <a:custGeom>
              <a:avLst/>
              <a:gdLst/>
              <a:ahLst/>
              <a:cxnLst/>
              <a:rect l="l" t="t" r="r" b="b"/>
              <a:pathLst>
                <a:path w="411" h="163" extrusionOk="0">
                  <a:moveTo>
                    <a:pt x="230" y="1"/>
                  </a:moveTo>
                  <a:cubicBezTo>
                    <a:pt x="218" y="1"/>
                    <a:pt x="206" y="5"/>
                    <a:pt x="193" y="19"/>
                  </a:cubicBezTo>
                  <a:cubicBezTo>
                    <a:pt x="186" y="14"/>
                    <a:pt x="179" y="12"/>
                    <a:pt x="172" y="12"/>
                  </a:cubicBezTo>
                  <a:cubicBezTo>
                    <a:pt x="145" y="12"/>
                    <a:pt x="119" y="39"/>
                    <a:pt x="92" y="39"/>
                  </a:cubicBezTo>
                  <a:cubicBezTo>
                    <a:pt x="85" y="39"/>
                    <a:pt x="78" y="37"/>
                    <a:pt x="70" y="31"/>
                  </a:cubicBezTo>
                  <a:cubicBezTo>
                    <a:pt x="66" y="27"/>
                    <a:pt x="62" y="26"/>
                    <a:pt x="57" y="26"/>
                  </a:cubicBezTo>
                  <a:cubicBezTo>
                    <a:pt x="47" y="26"/>
                    <a:pt x="37" y="31"/>
                    <a:pt x="29" y="31"/>
                  </a:cubicBezTo>
                  <a:cubicBezTo>
                    <a:pt x="13" y="31"/>
                    <a:pt x="13" y="52"/>
                    <a:pt x="0" y="85"/>
                  </a:cubicBezTo>
                  <a:cubicBezTo>
                    <a:pt x="10" y="124"/>
                    <a:pt x="17" y="142"/>
                    <a:pt x="26" y="142"/>
                  </a:cubicBezTo>
                  <a:cubicBezTo>
                    <a:pt x="28" y="142"/>
                    <a:pt x="31" y="141"/>
                    <a:pt x="33" y="138"/>
                  </a:cubicBezTo>
                  <a:cubicBezTo>
                    <a:pt x="37" y="135"/>
                    <a:pt x="41" y="134"/>
                    <a:pt x="43" y="134"/>
                  </a:cubicBezTo>
                  <a:cubicBezTo>
                    <a:pt x="49" y="134"/>
                    <a:pt x="52" y="138"/>
                    <a:pt x="58" y="138"/>
                  </a:cubicBezTo>
                  <a:lnTo>
                    <a:pt x="83" y="142"/>
                  </a:lnTo>
                  <a:lnTo>
                    <a:pt x="115" y="150"/>
                  </a:lnTo>
                  <a:cubicBezTo>
                    <a:pt x="115" y="150"/>
                    <a:pt x="117" y="152"/>
                    <a:pt x="120" y="152"/>
                  </a:cubicBezTo>
                  <a:cubicBezTo>
                    <a:pt x="121" y="152"/>
                    <a:pt x="122" y="152"/>
                    <a:pt x="124" y="150"/>
                  </a:cubicBezTo>
                  <a:cubicBezTo>
                    <a:pt x="135" y="139"/>
                    <a:pt x="147" y="135"/>
                    <a:pt x="157" y="135"/>
                  </a:cubicBezTo>
                  <a:cubicBezTo>
                    <a:pt x="173" y="135"/>
                    <a:pt x="187" y="142"/>
                    <a:pt x="202" y="142"/>
                  </a:cubicBezTo>
                  <a:cubicBezTo>
                    <a:pt x="206" y="142"/>
                    <a:pt x="210" y="138"/>
                    <a:pt x="214" y="134"/>
                  </a:cubicBezTo>
                  <a:cubicBezTo>
                    <a:pt x="223" y="125"/>
                    <a:pt x="232" y="118"/>
                    <a:pt x="241" y="118"/>
                  </a:cubicBezTo>
                  <a:cubicBezTo>
                    <a:pt x="248" y="118"/>
                    <a:pt x="256" y="123"/>
                    <a:pt x="263" y="134"/>
                  </a:cubicBezTo>
                  <a:cubicBezTo>
                    <a:pt x="263" y="142"/>
                    <a:pt x="271" y="142"/>
                    <a:pt x="280" y="142"/>
                  </a:cubicBezTo>
                  <a:cubicBezTo>
                    <a:pt x="286" y="139"/>
                    <a:pt x="293" y="136"/>
                    <a:pt x="300" y="136"/>
                  </a:cubicBezTo>
                  <a:cubicBezTo>
                    <a:pt x="309" y="136"/>
                    <a:pt x="319" y="142"/>
                    <a:pt x="329" y="159"/>
                  </a:cubicBezTo>
                  <a:cubicBezTo>
                    <a:pt x="330" y="161"/>
                    <a:pt x="331" y="162"/>
                    <a:pt x="333" y="162"/>
                  </a:cubicBezTo>
                  <a:cubicBezTo>
                    <a:pt x="337" y="162"/>
                    <a:pt x="342" y="156"/>
                    <a:pt x="345" y="150"/>
                  </a:cubicBezTo>
                  <a:cubicBezTo>
                    <a:pt x="349" y="142"/>
                    <a:pt x="353" y="113"/>
                    <a:pt x="362" y="97"/>
                  </a:cubicBezTo>
                  <a:cubicBezTo>
                    <a:pt x="377" y="129"/>
                    <a:pt x="385" y="146"/>
                    <a:pt x="391" y="146"/>
                  </a:cubicBezTo>
                  <a:cubicBezTo>
                    <a:pt x="398" y="146"/>
                    <a:pt x="402" y="122"/>
                    <a:pt x="411" y="68"/>
                  </a:cubicBezTo>
                  <a:cubicBezTo>
                    <a:pt x="411" y="36"/>
                    <a:pt x="407" y="15"/>
                    <a:pt x="403" y="15"/>
                  </a:cubicBezTo>
                  <a:cubicBezTo>
                    <a:pt x="397" y="15"/>
                    <a:pt x="393" y="13"/>
                    <a:pt x="390" y="13"/>
                  </a:cubicBezTo>
                  <a:cubicBezTo>
                    <a:pt x="389" y="13"/>
                    <a:pt x="388" y="14"/>
                    <a:pt x="386" y="15"/>
                  </a:cubicBezTo>
                  <a:cubicBezTo>
                    <a:pt x="376" y="26"/>
                    <a:pt x="366" y="30"/>
                    <a:pt x="355" y="30"/>
                  </a:cubicBezTo>
                  <a:cubicBezTo>
                    <a:pt x="339" y="30"/>
                    <a:pt x="321" y="22"/>
                    <a:pt x="304" y="19"/>
                  </a:cubicBezTo>
                  <a:cubicBezTo>
                    <a:pt x="280" y="19"/>
                    <a:pt x="255" y="1"/>
                    <a:pt x="23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4791625" y="5330075"/>
              <a:ext cx="7825" cy="3275"/>
            </a:xfrm>
            <a:custGeom>
              <a:avLst/>
              <a:gdLst/>
              <a:ahLst/>
              <a:cxnLst/>
              <a:rect l="l" t="t" r="r" b="b"/>
              <a:pathLst>
                <a:path w="313" h="131" extrusionOk="0">
                  <a:moveTo>
                    <a:pt x="230" y="0"/>
                  </a:moveTo>
                  <a:cubicBezTo>
                    <a:pt x="202" y="0"/>
                    <a:pt x="173" y="0"/>
                    <a:pt x="148" y="4"/>
                  </a:cubicBezTo>
                  <a:cubicBezTo>
                    <a:pt x="132" y="4"/>
                    <a:pt x="116" y="21"/>
                    <a:pt x="103" y="25"/>
                  </a:cubicBezTo>
                  <a:cubicBezTo>
                    <a:pt x="95" y="26"/>
                    <a:pt x="86" y="27"/>
                    <a:pt x="78" y="27"/>
                  </a:cubicBezTo>
                  <a:cubicBezTo>
                    <a:pt x="60" y="27"/>
                    <a:pt x="42" y="25"/>
                    <a:pt x="25" y="25"/>
                  </a:cubicBezTo>
                  <a:cubicBezTo>
                    <a:pt x="17" y="25"/>
                    <a:pt x="9" y="25"/>
                    <a:pt x="1" y="54"/>
                  </a:cubicBezTo>
                  <a:cubicBezTo>
                    <a:pt x="13" y="109"/>
                    <a:pt x="24" y="126"/>
                    <a:pt x="36" y="126"/>
                  </a:cubicBezTo>
                  <a:cubicBezTo>
                    <a:pt x="43" y="126"/>
                    <a:pt x="50" y="119"/>
                    <a:pt x="58" y="111"/>
                  </a:cubicBezTo>
                  <a:cubicBezTo>
                    <a:pt x="62" y="107"/>
                    <a:pt x="66" y="104"/>
                    <a:pt x="70" y="104"/>
                  </a:cubicBezTo>
                  <a:cubicBezTo>
                    <a:pt x="75" y="104"/>
                    <a:pt x="79" y="107"/>
                    <a:pt x="83" y="115"/>
                  </a:cubicBezTo>
                  <a:cubicBezTo>
                    <a:pt x="86" y="124"/>
                    <a:pt x="89" y="131"/>
                    <a:pt x="93" y="131"/>
                  </a:cubicBezTo>
                  <a:cubicBezTo>
                    <a:pt x="95" y="131"/>
                    <a:pt x="97" y="130"/>
                    <a:pt x="99" y="127"/>
                  </a:cubicBezTo>
                  <a:cubicBezTo>
                    <a:pt x="106" y="113"/>
                    <a:pt x="114" y="109"/>
                    <a:pt x="121" y="109"/>
                  </a:cubicBezTo>
                  <a:cubicBezTo>
                    <a:pt x="132" y="109"/>
                    <a:pt x="143" y="118"/>
                    <a:pt x="155" y="118"/>
                  </a:cubicBezTo>
                  <a:cubicBezTo>
                    <a:pt x="158" y="118"/>
                    <a:pt x="161" y="117"/>
                    <a:pt x="165" y="115"/>
                  </a:cubicBezTo>
                  <a:cubicBezTo>
                    <a:pt x="172" y="111"/>
                    <a:pt x="179" y="110"/>
                    <a:pt x="186" y="110"/>
                  </a:cubicBezTo>
                  <a:cubicBezTo>
                    <a:pt x="201" y="110"/>
                    <a:pt x="217" y="115"/>
                    <a:pt x="230" y="115"/>
                  </a:cubicBezTo>
                  <a:cubicBezTo>
                    <a:pt x="239" y="115"/>
                    <a:pt x="243" y="111"/>
                    <a:pt x="251" y="107"/>
                  </a:cubicBezTo>
                  <a:lnTo>
                    <a:pt x="288" y="95"/>
                  </a:lnTo>
                  <a:cubicBezTo>
                    <a:pt x="288" y="94"/>
                    <a:pt x="289" y="94"/>
                    <a:pt x="290" y="94"/>
                  </a:cubicBezTo>
                  <a:cubicBezTo>
                    <a:pt x="293" y="94"/>
                    <a:pt x="296" y="97"/>
                    <a:pt x="300" y="97"/>
                  </a:cubicBezTo>
                  <a:cubicBezTo>
                    <a:pt x="305" y="97"/>
                    <a:pt x="310" y="89"/>
                    <a:pt x="313" y="49"/>
                  </a:cubicBezTo>
                  <a:cubicBezTo>
                    <a:pt x="313" y="13"/>
                    <a:pt x="308" y="0"/>
                    <a:pt x="28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p:nvPr/>
          </p:nvSpPr>
          <p:spPr>
            <a:xfrm>
              <a:off x="4787125" y="5330625"/>
              <a:ext cx="3100" cy="2525"/>
            </a:xfrm>
            <a:custGeom>
              <a:avLst/>
              <a:gdLst/>
              <a:ahLst/>
              <a:cxnLst/>
              <a:rect l="l" t="t" r="r" b="b"/>
              <a:pathLst>
                <a:path w="124" h="101" extrusionOk="0">
                  <a:moveTo>
                    <a:pt x="68" y="1"/>
                  </a:moveTo>
                  <a:cubicBezTo>
                    <a:pt x="50" y="1"/>
                    <a:pt x="33" y="3"/>
                    <a:pt x="17" y="7"/>
                  </a:cubicBezTo>
                  <a:cubicBezTo>
                    <a:pt x="8" y="7"/>
                    <a:pt x="4" y="19"/>
                    <a:pt x="0" y="27"/>
                  </a:cubicBezTo>
                  <a:cubicBezTo>
                    <a:pt x="4" y="81"/>
                    <a:pt x="12" y="97"/>
                    <a:pt x="21" y="97"/>
                  </a:cubicBezTo>
                  <a:cubicBezTo>
                    <a:pt x="27" y="99"/>
                    <a:pt x="33" y="100"/>
                    <a:pt x="40" y="100"/>
                  </a:cubicBezTo>
                  <a:cubicBezTo>
                    <a:pt x="46" y="100"/>
                    <a:pt x="53" y="99"/>
                    <a:pt x="62" y="97"/>
                  </a:cubicBezTo>
                  <a:cubicBezTo>
                    <a:pt x="71" y="94"/>
                    <a:pt x="82" y="83"/>
                    <a:pt x="92" y="83"/>
                  </a:cubicBezTo>
                  <a:cubicBezTo>
                    <a:pt x="96" y="83"/>
                    <a:pt x="99" y="84"/>
                    <a:pt x="103" y="89"/>
                  </a:cubicBezTo>
                  <a:cubicBezTo>
                    <a:pt x="105" y="93"/>
                    <a:pt x="107" y="95"/>
                    <a:pt x="109" y="95"/>
                  </a:cubicBezTo>
                  <a:cubicBezTo>
                    <a:pt x="115" y="95"/>
                    <a:pt x="117" y="63"/>
                    <a:pt x="123" y="7"/>
                  </a:cubicBezTo>
                  <a:cubicBezTo>
                    <a:pt x="105" y="3"/>
                    <a:pt x="86" y="1"/>
                    <a:pt x="6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4790500" y="5330650"/>
              <a:ext cx="650" cy="2325"/>
            </a:xfrm>
            <a:custGeom>
              <a:avLst/>
              <a:gdLst/>
              <a:ahLst/>
              <a:cxnLst/>
              <a:rect l="l" t="t" r="r" b="b"/>
              <a:pathLst>
                <a:path w="26" h="93" extrusionOk="0">
                  <a:moveTo>
                    <a:pt x="16" y="1"/>
                  </a:moveTo>
                  <a:cubicBezTo>
                    <a:pt x="15" y="1"/>
                    <a:pt x="14" y="1"/>
                    <a:pt x="13" y="2"/>
                  </a:cubicBezTo>
                  <a:cubicBezTo>
                    <a:pt x="9" y="14"/>
                    <a:pt x="5" y="26"/>
                    <a:pt x="5" y="35"/>
                  </a:cubicBezTo>
                  <a:cubicBezTo>
                    <a:pt x="1" y="59"/>
                    <a:pt x="9" y="92"/>
                    <a:pt x="17" y="92"/>
                  </a:cubicBezTo>
                  <a:cubicBezTo>
                    <a:pt x="21" y="76"/>
                    <a:pt x="25" y="59"/>
                    <a:pt x="25" y="47"/>
                  </a:cubicBezTo>
                  <a:cubicBezTo>
                    <a:pt x="25" y="12"/>
                    <a:pt x="22" y="1"/>
                    <a:pt x="1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4800350" y="5330475"/>
              <a:ext cx="650" cy="1750"/>
            </a:xfrm>
            <a:custGeom>
              <a:avLst/>
              <a:gdLst/>
              <a:ahLst/>
              <a:cxnLst/>
              <a:rect l="l" t="t" r="r" b="b"/>
              <a:pathLst>
                <a:path w="26" h="70" extrusionOk="0">
                  <a:moveTo>
                    <a:pt x="17" y="1"/>
                  </a:moveTo>
                  <a:cubicBezTo>
                    <a:pt x="9" y="1"/>
                    <a:pt x="5" y="5"/>
                    <a:pt x="0" y="9"/>
                  </a:cubicBezTo>
                  <a:cubicBezTo>
                    <a:pt x="0" y="21"/>
                    <a:pt x="0" y="33"/>
                    <a:pt x="0" y="46"/>
                  </a:cubicBezTo>
                  <a:cubicBezTo>
                    <a:pt x="5" y="63"/>
                    <a:pt x="9" y="70"/>
                    <a:pt x="13" y="70"/>
                  </a:cubicBezTo>
                  <a:cubicBezTo>
                    <a:pt x="15" y="70"/>
                    <a:pt x="18" y="67"/>
                    <a:pt x="21" y="62"/>
                  </a:cubicBezTo>
                  <a:cubicBezTo>
                    <a:pt x="25" y="46"/>
                    <a:pt x="25" y="29"/>
                    <a:pt x="21" y="9"/>
                  </a:cubicBezTo>
                  <a:cubicBezTo>
                    <a:pt x="21" y="5"/>
                    <a:pt x="17"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4819525" y="5432750"/>
              <a:ext cx="16125" cy="7200"/>
            </a:xfrm>
            <a:custGeom>
              <a:avLst/>
              <a:gdLst/>
              <a:ahLst/>
              <a:cxnLst/>
              <a:rect l="l" t="t" r="r" b="b"/>
              <a:pathLst>
                <a:path w="645" h="288" extrusionOk="0">
                  <a:moveTo>
                    <a:pt x="633" y="1"/>
                  </a:moveTo>
                  <a:cubicBezTo>
                    <a:pt x="608" y="5"/>
                    <a:pt x="588" y="13"/>
                    <a:pt x="567" y="21"/>
                  </a:cubicBezTo>
                  <a:cubicBezTo>
                    <a:pt x="565" y="22"/>
                    <a:pt x="563" y="22"/>
                    <a:pt x="561" y="22"/>
                  </a:cubicBezTo>
                  <a:cubicBezTo>
                    <a:pt x="553" y="22"/>
                    <a:pt x="542" y="17"/>
                    <a:pt x="538" y="17"/>
                  </a:cubicBezTo>
                  <a:cubicBezTo>
                    <a:pt x="534" y="17"/>
                    <a:pt x="530" y="21"/>
                    <a:pt x="522" y="21"/>
                  </a:cubicBezTo>
                  <a:lnTo>
                    <a:pt x="473" y="21"/>
                  </a:lnTo>
                  <a:cubicBezTo>
                    <a:pt x="460" y="21"/>
                    <a:pt x="448" y="9"/>
                    <a:pt x="440" y="9"/>
                  </a:cubicBezTo>
                  <a:cubicBezTo>
                    <a:pt x="395" y="17"/>
                    <a:pt x="350" y="29"/>
                    <a:pt x="304" y="38"/>
                  </a:cubicBezTo>
                  <a:cubicBezTo>
                    <a:pt x="300" y="38"/>
                    <a:pt x="292" y="33"/>
                    <a:pt x="288" y="33"/>
                  </a:cubicBezTo>
                  <a:cubicBezTo>
                    <a:pt x="280" y="30"/>
                    <a:pt x="272" y="26"/>
                    <a:pt x="263" y="26"/>
                  </a:cubicBezTo>
                  <a:cubicBezTo>
                    <a:pt x="253" y="26"/>
                    <a:pt x="243" y="31"/>
                    <a:pt x="235" y="46"/>
                  </a:cubicBezTo>
                  <a:cubicBezTo>
                    <a:pt x="235" y="50"/>
                    <a:pt x="231" y="50"/>
                    <a:pt x="226" y="50"/>
                  </a:cubicBezTo>
                  <a:cubicBezTo>
                    <a:pt x="194" y="54"/>
                    <a:pt x="157" y="58"/>
                    <a:pt x="124" y="74"/>
                  </a:cubicBezTo>
                  <a:cubicBezTo>
                    <a:pt x="112" y="80"/>
                    <a:pt x="101" y="82"/>
                    <a:pt x="89" y="82"/>
                  </a:cubicBezTo>
                  <a:cubicBezTo>
                    <a:pt x="72" y="82"/>
                    <a:pt x="55" y="78"/>
                    <a:pt x="37" y="78"/>
                  </a:cubicBezTo>
                  <a:cubicBezTo>
                    <a:pt x="33" y="78"/>
                    <a:pt x="29" y="78"/>
                    <a:pt x="25" y="79"/>
                  </a:cubicBezTo>
                  <a:cubicBezTo>
                    <a:pt x="17" y="79"/>
                    <a:pt x="9" y="79"/>
                    <a:pt x="1" y="120"/>
                  </a:cubicBezTo>
                  <a:cubicBezTo>
                    <a:pt x="1" y="148"/>
                    <a:pt x="5" y="177"/>
                    <a:pt x="9" y="206"/>
                  </a:cubicBezTo>
                  <a:cubicBezTo>
                    <a:pt x="9" y="206"/>
                    <a:pt x="13" y="210"/>
                    <a:pt x="13" y="210"/>
                  </a:cubicBezTo>
                  <a:cubicBezTo>
                    <a:pt x="16" y="208"/>
                    <a:pt x="19" y="208"/>
                    <a:pt x="22" y="208"/>
                  </a:cubicBezTo>
                  <a:cubicBezTo>
                    <a:pt x="26" y="208"/>
                    <a:pt x="30" y="209"/>
                    <a:pt x="35" y="209"/>
                  </a:cubicBezTo>
                  <a:cubicBezTo>
                    <a:pt x="44" y="209"/>
                    <a:pt x="53" y="205"/>
                    <a:pt x="62" y="177"/>
                  </a:cubicBezTo>
                  <a:cubicBezTo>
                    <a:pt x="64" y="175"/>
                    <a:pt x="65" y="174"/>
                    <a:pt x="66" y="174"/>
                  </a:cubicBezTo>
                  <a:cubicBezTo>
                    <a:pt x="69" y="174"/>
                    <a:pt x="72" y="179"/>
                    <a:pt x="75" y="185"/>
                  </a:cubicBezTo>
                  <a:cubicBezTo>
                    <a:pt x="86" y="210"/>
                    <a:pt x="97" y="222"/>
                    <a:pt x="108" y="222"/>
                  </a:cubicBezTo>
                  <a:cubicBezTo>
                    <a:pt x="113" y="222"/>
                    <a:pt x="119" y="219"/>
                    <a:pt x="124" y="214"/>
                  </a:cubicBezTo>
                  <a:cubicBezTo>
                    <a:pt x="131" y="207"/>
                    <a:pt x="138" y="204"/>
                    <a:pt x="144" y="204"/>
                  </a:cubicBezTo>
                  <a:cubicBezTo>
                    <a:pt x="153" y="204"/>
                    <a:pt x="162" y="210"/>
                    <a:pt x="169" y="222"/>
                  </a:cubicBezTo>
                  <a:cubicBezTo>
                    <a:pt x="172" y="224"/>
                    <a:pt x="174" y="224"/>
                    <a:pt x="177" y="224"/>
                  </a:cubicBezTo>
                  <a:cubicBezTo>
                    <a:pt x="182" y="224"/>
                    <a:pt x="187" y="222"/>
                    <a:pt x="190" y="222"/>
                  </a:cubicBezTo>
                  <a:cubicBezTo>
                    <a:pt x="196" y="219"/>
                    <a:pt x="200" y="208"/>
                    <a:pt x="206" y="208"/>
                  </a:cubicBezTo>
                  <a:cubicBezTo>
                    <a:pt x="207" y="208"/>
                    <a:pt x="208" y="208"/>
                    <a:pt x="210" y="210"/>
                  </a:cubicBezTo>
                  <a:cubicBezTo>
                    <a:pt x="219" y="220"/>
                    <a:pt x="229" y="224"/>
                    <a:pt x="238" y="224"/>
                  </a:cubicBezTo>
                  <a:cubicBezTo>
                    <a:pt x="258" y="224"/>
                    <a:pt x="277" y="209"/>
                    <a:pt x="297" y="209"/>
                  </a:cubicBezTo>
                  <a:cubicBezTo>
                    <a:pt x="305" y="209"/>
                    <a:pt x="313" y="211"/>
                    <a:pt x="321" y="218"/>
                  </a:cubicBezTo>
                  <a:cubicBezTo>
                    <a:pt x="325" y="221"/>
                    <a:pt x="330" y="222"/>
                    <a:pt x="336" y="222"/>
                  </a:cubicBezTo>
                  <a:cubicBezTo>
                    <a:pt x="341" y="222"/>
                    <a:pt x="347" y="221"/>
                    <a:pt x="353" y="221"/>
                  </a:cubicBezTo>
                  <a:cubicBezTo>
                    <a:pt x="356" y="221"/>
                    <a:pt x="359" y="221"/>
                    <a:pt x="362" y="222"/>
                  </a:cubicBezTo>
                  <a:cubicBezTo>
                    <a:pt x="395" y="226"/>
                    <a:pt x="423" y="234"/>
                    <a:pt x="456" y="243"/>
                  </a:cubicBezTo>
                  <a:cubicBezTo>
                    <a:pt x="469" y="247"/>
                    <a:pt x="481" y="255"/>
                    <a:pt x="485" y="267"/>
                  </a:cubicBezTo>
                  <a:cubicBezTo>
                    <a:pt x="492" y="281"/>
                    <a:pt x="499" y="286"/>
                    <a:pt x="506" y="286"/>
                  </a:cubicBezTo>
                  <a:cubicBezTo>
                    <a:pt x="515" y="286"/>
                    <a:pt x="525" y="278"/>
                    <a:pt x="534" y="276"/>
                  </a:cubicBezTo>
                  <a:cubicBezTo>
                    <a:pt x="546" y="271"/>
                    <a:pt x="560" y="269"/>
                    <a:pt x="573" y="269"/>
                  </a:cubicBezTo>
                  <a:cubicBezTo>
                    <a:pt x="582" y="269"/>
                    <a:pt x="591" y="270"/>
                    <a:pt x="600" y="271"/>
                  </a:cubicBezTo>
                  <a:cubicBezTo>
                    <a:pt x="608" y="271"/>
                    <a:pt x="624" y="288"/>
                    <a:pt x="645" y="288"/>
                  </a:cubicBezTo>
                  <a:lnTo>
                    <a:pt x="645" y="9"/>
                  </a:lnTo>
                  <a:cubicBezTo>
                    <a:pt x="641" y="5"/>
                    <a:pt x="637" y="1"/>
                    <a:pt x="63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a:off x="4819525" y="5419700"/>
              <a:ext cx="16125" cy="7200"/>
            </a:xfrm>
            <a:custGeom>
              <a:avLst/>
              <a:gdLst/>
              <a:ahLst/>
              <a:cxnLst/>
              <a:rect l="l" t="t" r="r" b="b"/>
              <a:pathLst>
                <a:path w="645" h="288" extrusionOk="0">
                  <a:moveTo>
                    <a:pt x="587" y="0"/>
                  </a:moveTo>
                  <a:cubicBezTo>
                    <a:pt x="585" y="0"/>
                    <a:pt x="582" y="1"/>
                    <a:pt x="579" y="1"/>
                  </a:cubicBezTo>
                  <a:cubicBezTo>
                    <a:pt x="542" y="18"/>
                    <a:pt x="501" y="34"/>
                    <a:pt x="460" y="47"/>
                  </a:cubicBezTo>
                  <a:cubicBezTo>
                    <a:pt x="457" y="47"/>
                    <a:pt x="454" y="48"/>
                    <a:pt x="451" y="48"/>
                  </a:cubicBezTo>
                  <a:cubicBezTo>
                    <a:pt x="439" y="48"/>
                    <a:pt x="428" y="43"/>
                    <a:pt x="415" y="43"/>
                  </a:cubicBezTo>
                  <a:cubicBezTo>
                    <a:pt x="399" y="43"/>
                    <a:pt x="382" y="47"/>
                    <a:pt x="366" y="59"/>
                  </a:cubicBezTo>
                  <a:cubicBezTo>
                    <a:pt x="360" y="61"/>
                    <a:pt x="353" y="62"/>
                    <a:pt x="345" y="62"/>
                  </a:cubicBezTo>
                  <a:cubicBezTo>
                    <a:pt x="337" y="62"/>
                    <a:pt x="329" y="61"/>
                    <a:pt x="321" y="59"/>
                  </a:cubicBezTo>
                  <a:cubicBezTo>
                    <a:pt x="317" y="56"/>
                    <a:pt x="312" y="55"/>
                    <a:pt x="307" y="55"/>
                  </a:cubicBezTo>
                  <a:cubicBezTo>
                    <a:pt x="297" y="55"/>
                    <a:pt x="284" y="60"/>
                    <a:pt x="276" y="63"/>
                  </a:cubicBezTo>
                  <a:cubicBezTo>
                    <a:pt x="270" y="63"/>
                    <a:pt x="263" y="70"/>
                    <a:pt x="257" y="70"/>
                  </a:cubicBezTo>
                  <a:cubicBezTo>
                    <a:pt x="255" y="70"/>
                    <a:pt x="253" y="69"/>
                    <a:pt x="251" y="67"/>
                  </a:cubicBezTo>
                  <a:cubicBezTo>
                    <a:pt x="239" y="61"/>
                    <a:pt x="224" y="58"/>
                    <a:pt x="210" y="58"/>
                  </a:cubicBezTo>
                  <a:cubicBezTo>
                    <a:pt x="195" y="58"/>
                    <a:pt x="179" y="61"/>
                    <a:pt x="165" y="67"/>
                  </a:cubicBezTo>
                  <a:cubicBezTo>
                    <a:pt x="128" y="84"/>
                    <a:pt x="91" y="92"/>
                    <a:pt x="54" y="96"/>
                  </a:cubicBezTo>
                  <a:cubicBezTo>
                    <a:pt x="53" y="96"/>
                    <a:pt x="52" y="97"/>
                    <a:pt x="51" y="97"/>
                  </a:cubicBezTo>
                  <a:cubicBezTo>
                    <a:pt x="44" y="97"/>
                    <a:pt x="37" y="87"/>
                    <a:pt x="29" y="79"/>
                  </a:cubicBezTo>
                  <a:cubicBezTo>
                    <a:pt x="27" y="78"/>
                    <a:pt x="25" y="77"/>
                    <a:pt x="23" y="77"/>
                  </a:cubicBezTo>
                  <a:cubicBezTo>
                    <a:pt x="14" y="77"/>
                    <a:pt x="7" y="94"/>
                    <a:pt x="1" y="141"/>
                  </a:cubicBezTo>
                  <a:cubicBezTo>
                    <a:pt x="5" y="170"/>
                    <a:pt x="9" y="198"/>
                    <a:pt x="13" y="231"/>
                  </a:cubicBezTo>
                  <a:cubicBezTo>
                    <a:pt x="21" y="227"/>
                    <a:pt x="29" y="231"/>
                    <a:pt x="34" y="211"/>
                  </a:cubicBezTo>
                  <a:cubicBezTo>
                    <a:pt x="39" y="197"/>
                    <a:pt x="44" y="193"/>
                    <a:pt x="49" y="193"/>
                  </a:cubicBezTo>
                  <a:cubicBezTo>
                    <a:pt x="54" y="193"/>
                    <a:pt x="58" y="198"/>
                    <a:pt x="62" y="203"/>
                  </a:cubicBezTo>
                  <a:cubicBezTo>
                    <a:pt x="73" y="220"/>
                    <a:pt x="91" y="228"/>
                    <a:pt x="109" y="228"/>
                  </a:cubicBezTo>
                  <a:cubicBezTo>
                    <a:pt x="113" y="228"/>
                    <a:pt x="116" y="228"/>
                    <a:pt x="120" y="227"/>
                  </a:cubicBezTo>
                  <a:cubicBezTo>
                    <a:pt x="136" y="223"/>
                    <a:pt x="153" y="227"/>
                    <a:pt x="165" y="219"/>
                  </a:cubicBezTo>
                  <a:cubicBezTo>
                    <a:pt x="171" y="214"/>
                    <a:pt x="178" y="212"/>
                    <a:pt x="184" y="212"/>
                  </a:cubicBezTo>
                  <a:cubicBezTo>
                    <a:pt x="200" y="212"/>
                    <a:pt x="215" y="227"/>
                    <a:pt x="231" y="227"/>
                  </a:cubicBezTo>
                  <a:cubicBezTo>
                    <a:pt x="256" y="227"/>
                    <a:pt x="282" y="250"/>
                    <a:pt x="308" y="250"/>
                  </a:cubicBezTo>
                  <a:cubicBezTo>
                    <a:pt x="315" y="250"/>
                    <a:pt x="322" y="248"/>
                    <a:pt x="329" y="244"/>
                  </a:cubicBezTo>
                  <a:cubicBezTo>
                    <a:pt x="330" y="243"/>
                    <a:pt x="331" y="243"/>
                    <a:pt x="333" y="243"/>
                  </a:cubicBezTo>
                  <a:cubicBezTo>
                    <a:pt x="341" y="243"/>
                    <a:pt x="351" y="252"/>
                    <a:pt x="358" y="256"/>
                  </a:cubicBezTo>
                  <a:cubicBezTo>
                    <a:pt x="366" y="260"/>
                    <a:pt x="375" y="261"/>
                    <a:pt x="383" y="261"/>
                  </a:cubicBezTo>
                  <a:cubicBezTo>
                    <a:pt x="402" y="261"/>
                    <a:pt x="420" y="253"/>
                    <a:pt x="440" y="248"/>
                  </a:cubicBezTo>
                  <a:cubicBezTo>
                    <a:pt x="446" y="247"/>
                    <a:pt x="452" y="246"/>
                    <a:pt x="458" y="246"/>
                  </a:cubicBezTo>
                  <a:cubicBezTo>
                    <a:pt x="477" y="246"/>
                    <a:pt x="495" y="251"/>
                    <a:pt x="514" y="260"/>
                  </a:cubicBezTo>
                  <a:cubicBezTo>
                    <a:pt x="534" y="264"/>
                    <a:pt x="555" y="268"/>
                    <a:pt x="575" y="268"/>
                  </a:cubicBezTo>
                  <a:cubicBezTo>
                    <a:pt x="596" y="272"/>
                    <a:pt x="620" y="268"/>
                    <a:pt x="637" y="285"/>
                  </a:cubicBezTo>
                  <a:cubicBezTo>
                    <a:pt x="637" y="287"/>
                    <a:pt x="638" y="288"/>
                    <a:pt x="639" y="288"/>
                  </a:cubicBezTo>
                  <a:cubicBezTo>
                    <a:pt x="641" y="288"/>
                    <a:pt x="643" y="287"/>
                    <a:pt x="645" y="285"/>
                  </a:cubicBezTo>
                  <a:lnTo>
                    <a:pt x="645" y="43"/>
                  </a:lnTo>
                  <a:cubicBezTo>
                    <a:pt x="627" y="28"/>
                    <a:pt x="608" y="0"/>
                    <a:pt x="58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4822100" y="5445675"/>
              <a:ext cx="13450" cy="7525"/>
            </a:xfrm>
            <a:custGeom>
              <a:avLst/>
              <a:gdLst/>
              <a:ahLst/>
              <a:cxnLst/>
              <a:rect l="l" t="t" r="r" b="b"/>
              <a:pathLst>
                <a:path w="538" h="301" extrusionOk="0">
                  <a:moveTo>
                    <a:pt x="530" y="1"/>
                  </a:moveTo>
                  <a:cubicBezTo>
                    <a:pt x="514" y="8"/>
                    <a:pt x="499" y="21"/>
                    <a:pt x="483" y="21"/>
                  </a:cubicBezTo>
                  <a:cubicBezTo>
                    <a:pt x="474" y="21"/>
                    <a:pt x="465" y="17"/>
                    <a:pt x="456" y="5"/>
                  </a:cubicBezTo>
                  <a:cubicBezTo>
                    <a:pt x="455" y="4"/>
                    <a:pt x="455" y="4"/>
                    <a:pt x="454" y="4"/>
                  </a:cubicBezTo>
                  <a:cubicBezTo>
                    <a:pt x="449" y="4"/>
                    <a:pt x="443" y="13"/>
                    <a:pt x="439" y="13"/>
                  </a:cubicBezTo>
                  <a:cubicBezTo>
                    <a:pt x="433" y="15"/>
                    <a:pt x="427" y="16"/>
                    <a:pt x="421" y="16"/>
                  </a:cubicBezTo>
                  <a:cubicBezTo>
                    <a:pt x="415" y="16"/>
                    <a:pt x="409" y="15"/>
                    <a:pt x="402" y="13"/>
                  </a:cubicBezTo>
                  <a:cubicBezTo>
                    <a:pt x="397" y="10"/>
                    <a:pt x="390" y="9"/>
                    <a:pt x="384" y="9"/>
                  </a:cubicBezTo>
                  <a:cubicBezTo>
                    <a:pt x="373" y="9"/>
                    <a:pt x="361" y="13"/>
                    <a:pt x="353" y="21"/>
                  </a:cubicBezTo>
                  <a:cubicBezTo>
                    <a:pt x="344" y="26"/>
                    <a:pt x="333" y="28"/>
                    <a:pt x="322" y="28"/>
                  </a:cubicBezTo>
                  <a:cubicBezTo>
                    <a:pt x="314" y="28"/>
                    <a:pt x="307" y="27"/>
                    <a:pt x="300" y="25"/>
                  </a:cubicBezTo>
                  <a:cubicBezTo>
                    <a:pt x="290" y="24"/>
                    <a:pt x="281" y="24"/>
                    <a:pt x="271" y="24"/>
                  </a:cubicBezTo>
                  <a:cubicBezTo>
                    <a:pt x="240" y="24"/>
                    <a:pt x="209" y="29"/>
                    <a:pt x="181" y="42"/>
                  </a:cubicBezTo>
                  <a:cubicBezTo>
                    <a:pt x="140" y="54"/>
                    <a:pt x="95" y="66"/>
                    <a:pt x="50" y="70"/>
                  </a:cubicBezTo>
                  <a:cubicBezTo>
                    <a:pt x="45" y="72"/>
                    <a:pt x="41" y="72"/>
                    <a:pt x="38" y="72"/>
                  </a:cubicBezTo>
                  <a:cubicBezTo>
                    <a:pt x="34" y="72"/>
                    <a:pt x="31" y="72"/>
                    <a:pt x="29" y="74"/>
                  </a:cubicBezTo>
                  <a:cubicBezTo>
                    <a:pt x="17" y="83"/>
                    <a:pt x="9" y="95"/>
                    <a:pt x="0" y="107"/>
                  </a:cubicBezTo>
                  <a:lnTo>
                    <a:pt x="0" y="136"/>
                  </a:lnTo>
                  <a:cubicBezTo>
                    <a:pt x="0" y="152"/>
                    <a:pt x="4" y="169"/>
                    <a:pt x="9" y="185"/>
                  </a:cubicBezTo>
                  <a:cubicBezTo>
                    <a:pt x="21" y="198"/>
                    <a:pt x="37" y="202"/>
                    <a:pt x="50" y="206"/>
                  </a:cubicBezTo>
                  <a:cubicBezTo>
                    <a:pt x="58" y="204"/>
                    <a:pt x="66" y="202"/>
                    <a:pt x="74" y="202"/>
                  </a:cubicBezTo>
                  <a:cubicBezTo>
                    <a:pt x="81" y="202"/>
                    <a:pt x="89" y="204"/>
                    <a:pt x="95" y="210"/>
                  </a:cubicBezTo>
                  <a:cubicBezTo>
                    <a:pt x="103" y="219"/>
                    <a:pt x="111" y="224"/>
                    <a:pt x="118" y="224"/>
                  </a:cubicBezTo>
                  <a:cubicBezTo>
                    <a:pt x="124" y="224"/>
                    <a:pt x="130" y="220"/>
                    <a:pt x="136" y="210"/>
                  </a:cubicBezTo>
                  <a:cubicBezTo>
                    <a:pt x="141" y="205"/>
                    <a:pt x="144" y="203"/>
                    <a:pt x="147" y="203"/>
                  </a:cubicBezTo>
                  <a:cubicBezTo>
                    <a:pt x="149" y="203"/>
                    <a:pt x="150" y="204"/>
                    <a:pt x="152" y="206"/>
                  </a:cubicBezTo>
                  <a:cubicBezTo>
                    <a:pt x="170" y="220"/>
                    <a:pt x="188" y="224"/>
                    <a:pt x="205" y="224"/>
                  </a:cubicBezTo>
                  <a:cubicBezTo>
                    <a:pt x="227" y="224"/>
                    <a:pt x="248" y="218"/>
                    <a:pt x="271" y="218"/>
                  </a:cubicBezTo>
                  <a:cubicBezTo>
                    <a:pt x="304" y="226"/>
                    <a:pt x="333" y="234"/>
                    <a:pt x="361" y="247"/>
                  </a:cubicBezTo>
                  <a:cubicBezTo>
                    <a:pt x="390" y="255"/>
                    <a:pt x="419" y="259"/>
                    <a:pt x="448" y="263"/>
                  </a:cubicBezTo>
                  <a:cubicBezTo>
                    <a:pt x="451" y="263"/>
                    <a:pt x="454" y="263"/>
                    <a:pt x="457" y="263"/>
                  </a:cubicBezTo>
                  <a:cubicBezTo>
                    <a:pt x="462" y="263"/>
                    <a:pt x="467" y="264"/>
                    <a:pt x="472" y="271"/>
                  </a:cubicBezTo>
                  <a:cubicBezTo>
                    <a:pt x="487" y="283"/>
                    <a:pt x="512" y="301"/>
                    <a:pt x="532" y="301"/>
                  </a:cubicBezTo>
                  <a:cubicBezTo>
                    <a:pt x="534" y="301"/>
                    <a:pt x="536" y="301"/>
                    <a:pt x="538" y="300"/>
                  </a:cubicBezTo>
                  <a:lnTo>
                    <a:pt x="538" y="9"/>
                  </a:lnTo>
                  <a:cubicBezTo>
                    <a:pt x="538" y="5"/>
                    <a:pt x="534" y="5"/>
                    <a:pt x="53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4829075" y="5354725"/>
              <a:ext cx="6475" cy="6325"/>
            </a:xfrm>
            <a:custGeom>
              <a:avLst/>
              <a:gdLst/>
              <a:ahLst/>
              <a:cxnLst/>
              <a:rect l="l" t="t" r="r" b="b"/>
              <a:pathLst>
                <a:path w="259" h="253" extrusionOk="0">
                  <a:moveTo>
                    <a:pt x="183" y="1"/>
                  </a:moveTo>
                  <a:cubicBezTo>
                    <a:pt x="161" y="1"/>
                    <a:pt x="139" y="20"/>
                    <a:pt x="119" y="40"/>
                  </a:cubicBezTo>
                  <a:cubicBezTo>
                    <a:pt x="119" y="41"/>
                    <a:pt x="118" y="41"/>
                    <a:pt x="116" y="41"/>
                  </a:cubicBezTo>
                  <a:cubicBezTo>
                    <a:pt x="112" y="41"/>
                    <a:pt x="106" y="36"/>
                    <a:pt x="103" y="36"/>
                  </a:cubicBezTo>
                  <a:cubicBezTo>
                    <a:pt x="99" y="32"/>
                    <a:pt x="91" y="32"/>
                    <a:pt x="87" y="32"/>
                  </a:cubicBezTo>
                  <a:cubicBezTo>
                    <a:pt x="66" y="36"/>
                    <a:pt x="45" y="40"/>
                    <a:pt x="25" y="44"/>
                  </a:cubicBezTo>
                  <a:cubicBezTo>
                    <a:pt x="17" y="48"/>
                    <a:pt x="9" y="48"/>
                    <a:pt x="0" y="52"/>
                  </a:cubicBezTo>
                  <a:cubicBezTo>
                    <a:pt x="0" y="89"/>
                    <a:pt x="0" y="122"/>
                    <a:pt x="4" y="130"/>
                  </a:cubicBezTo>
                  <a:cubicBezTo>
                    <a:pt x="9" y="151"/>
                    <a:pt x="17" y="180"/>
                    <a:pt x="25" y="180"/>
                  </a:cubicBezTo>
                  <a:cubicBezTo>
                    <a:pt x="29" y="178"/>
                    <a:pt x="34" y="177"/>
                    <a:pt x="38" y="177"/>
                  </a:cubicBezTo>
                  <a:cubicBezTo>
                    <a:pt x="53" y="177"/>
                    <a:pt x="66" y="187"/>
                    <a:pt x="78" y="200"/>
                  </a:cubicBezTo>
                  <a:cubicBezTo>
                    <a:pt x="78" y="200"/>
                    <a:pt x="81" y="205"/>
                    <a:pt x="84" y="205"/>
                  </a:cubicBezTo>
                  <a:cubicBezTo>
                    <a:pt x="85" y="205"/>
                    <a:pt x="86" y="205"/>
                    <a:pt x="87" y="204"/>
                  </a:cubicBezTo>
                  <a:cubicBezTo>
                    <a:pt x="91" y="199"/>
                    <a:pt x="95" y="197"/>
                    <a:pt x="100" y="197"/>
                  </a:cubicBezTo>
                  <a:cubicBezTo>
                    <a:pt x="116" y="197"/>
                    <a:pt x="133" y="226"/>
                    <a:pt x="152" y="229"/>
                  </a:cubicBezTo>
                  <a:cubicBezTo>
                    <a:pt x="164" y="233"/>
                    <a:pt x="177" y="233"/>
                    <a:pt x="185" y="233"/>
                  </a:cubicBezTo>
                  <a:cubicBezTo>
                    <a:pt x="186" y="234"/>
                    <a:pt x="188" y="234"/>
                    <a:pt x="190" y="234"/>
                  </a:cubicBezTo>
                  <a:cubicBezTo>
                    <a:pt x="192" y="234"/>
                    <a:pt x="195" y="233"/>
                    <a:pt x="198" y="233"/>
                  </a:cubicBezTo>
                  <a:cubicBezTo>
                    <a:pt x="203" y="233"/>
                    <a:pt x="209" y="236"/>
                    <a:pt x="214" y="249"/>
                  </a:cubicBezTo>
                  <a:cubicBezTo>
                    <a:pt x="217" y="252"/>
                    <a:pt x="220" y="252"/>
                    <a:pt x="223" y="252"/>
                  </a:cubicBezTo>
                  <a:cubicBezTo>
                    <a:pt x="234" y="252"/>
                    <a:pt x="245" y="240"/>
                    <a:pt x="254" y="240"/>
                  </a:cubicBezTo>
                  <a:cubicBezTo>
                    <a:pt x="256" y="240"/>
                    <a:pt x="257" y="240"/>
                    <a:pt x="259" y="241"/>
                  </a:cubicBezTo>
                  <a:lnTo>
                    <a:pt x="259" y="7"/>
                  </a:lnTo>
                  <a:cubicBezTo>
                    <a:pt x="247" y="11"/>
                    <a:pt x="230" y="11"/>
                    <a:pt x="218" y="15"/>
                  </a:cubicBezTo>
                  <a:lnTo>
                    <a:pt x="214" y="15"/>
                  </a:lnTo>
                  <a:cubicBezTo>
                    <a:pt x="203" y="5"/>
                    <a:pt x="193" y="1"/>
                    <a:pt x="18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4820050" y="5406925"/>
              <a:ext cx="15600" cy="6700"/>
            </a:xfrm>
            <a:custGeom>
              <a:avLst/>
              <a:gdLst/>
              <a:ahLst/>
              <a:cxnLst/>
              <a:rect l="l" t="t" r="r" b="b"/>
              <a:pathLst>
                <a:path w="624" h="268" extrusionOk="0">
                  <a:moveTo>
                    <a:pt x="594" y="1"/>
                  </a:moveTo>
                  <a:cubicBezTo>
                    <a:pt x="578" y="1"/>
                    <a:pt x="563" y="6"/>
                    <a:pt x="550" y="16"/>
                  </a:cubicBezTo>
                  <a:cubicBezTo>
                    <a:pt x="538" y="24"/>
                    <a:pt x="525" y="25"/>
                    <a:pt x="513" y="25"/>
                  </a:cubicBezTo>
                  <a:cubicBezTo>
                    <a:pt x="509" y="25"/>
                    <a:pt x="505" y="25"/>
                    <a:pt x="501" y="25"/>
                  </a:cubicBezTo>
                  <a:cubicBezTo>
                    <a:pt x="493" y="25"/>
                    <a:pt x="484" y="26"/>
                    <a:pt x="476" y="28"/>
                  </a:cubicBezTo>
                  <a:cubicBezTo>
                    <a:pt x="448" y="37"/>
                    <a:pt x="423" y="45"/>
                    <a:pt x="398" y="57"/>
                  </a:cubicBezTo>
                  <a:cubicBezTo>
                    <a:pt x="374" y="69"/>
                    <a:pt x="349" y="61"/>
                    <a:pt x="320" y="73"/>
                  </a:cubicBezTo>
                  <a:lnTo>
                    <a:pt x="304" y="73"/>
                  </a:lnTo>
                  <a:cubicBezTo>
                    <a:pt x="287" y="57"/>
                    <a:pt x="269" y="51"/>
                    <a:pt x="251" y="51"/>
                  </a:cubicBezTo>
                  <a:cubicBezTo>
                    <a:pt x="220" y="51"/>
                    <a:pt x="189" y="66"/>
                    <a:pt x="160" y="66"/>
                  </a:cubicBezTo>
                  <a:cubicBezTo>
                    <a:pt x="156" y="66"/>
                    <a:pt x="152" y="66"/>
                    <a:pt x="148" y="65"/>
                  </a:cubicBezTo>
                  <a:cubicBezTo>
                    <a:pt x="145" y="66"/>
                    <a:pt x="141" y="67"/>
                    <a:pt x="138" y="67"/>
                  </a:cubicBezTo>
                  <a:cubicBezTo>
                    <a:pt x="129" y="67"/>
                    <a:pt x="121" y="63"/>
                    <a:pt x="115" y="57"/>
                  </a:cubicBezTo>
                  <a:cubicBezTo>
                    <a:pt x="95" y="43"/>
                    <a:pt x="72" y="35"/>
                    <a:pt x="48" y="35"/>
                  </a:cubicBezTo>
                  <a:cubicBezTo>
                    <a:pt x="43" y="35"/>
                    <a:pt x="38" y="36"/>
                    <a:pt x="33" y="37"/>
                  </a:cubicBezTo>
                  <a:cubicBezTo>
                    <a:pt x="25" y="37"/>
                    <a:pt x="8" y="37"/>
                    <a:pt x="0" y="110"/>
                  </a:cubicBezTo>
                  <a:cubicBezTo>
                    <a:pt x="8" y="176"/>
                    <a:pt x="21" y="192"/>
                    <a:pt x="33" y="192"/>
                  </a:cubicBezTo>
                  <a:cubicBezTo>
                    <a:pt x="40" y="192"/>
                    <a:pt x="51" y="205"/>
                    <a:pt x="59" y="205"/>
                  </a:cubicBezTo>
                  <a:cubicBezTo>
                    <a:pt x="60" y="205"/>
                    <a:pt x="61" y="205"/>
                    <a:pt x="62" y="205"/>
                  </a:cubicBezTo>
                  <a:cubicBezTo>
                    <a:pt x="70" y="202"/>
                    <a:pt x="78" y="201"/>
                    <a:pt x="86" y="201"/>
                  </a:cubicBezTo>
                  <a:cubicBezTo>
                    <a:pt x="103" y="201"/>
                    <a:pt x="120" y="207"/>
                    <a:pt x="132" y="221"/>
                  </a:cubicBezTo>
                  <a:cubicBezTo>
                    <a:pt x="138" y="207"/>
                    <a:pt x="144" y="202"/>
                    <a:pt x="150" y="202"/>
                  </a:cubicBezTo>
                  <a:cubicBezTo>
                    <a:pt x="160" y="202"/>
                    <a:pt x="168" y="214"/>
                    <a:pt x="173" y="221"/>
                  </a:cubicBezTo>
                  <a:cubicBezTo>
                    <a:pt x="181" y="229"/>
                    <a:pt x="193" y="225"/>
                    <a:pt x="201" y="229"/>
                  </a:cubicBezTo>
                  <a:cubicBezTo>
                    <a:pt x="210" y="242"/>
                    <a:pt x="226" y="250"/>
                    <a:pt x="238" y="258"/>
                  </a:cubicBezTo>
                  <a:cubicBezTo>
                    <a:pt x="247" y="262"/>
                    <a:pt x="257" y="265"/>
                    <a:pt x="266" y="265"/>
                  </a:cubicBezTo>
                  <a:cubicBezTo>
                    <a:pt x="277" y="265"/>
                    <a:pt x="288" y="260"/>
                    <a:pt x="300" y="242"/>
                  </a:cubicBezTo>
                  <a:cubicBezTo>
                    <a:pt x="304" y="238"/>
                    <a:pt x="308" y="229"/>
                    <a:pt x="308" y="229"/>
                  </a:cubicBezTo>
                  <a:cubicBezTo>
                    <a:pt x="314" y="240"/>
                    <a:pt x="321" y="243"/>
                    <a:pt x="327" y="243"/>
                  </a:cubicBezTo>
                  <a:cubicBezTo>
                    <a:pt x="340" y="243"/>
                    <a:pt x="353" y="229"/>
                    <a:pt x="366" y="229"/>
                  </a:cubicBezTo>
                  <a:cubicBezTo>
                    <a:pt x="367" y="229"/>
                    <a:pt x="368" y="229"/>
                    <a:pt x="370" y="229"/>
                  </a:cubicBezTo>
                  <a:cubicBezTo>
                    <a:pt x="390" y="233"/>
                    <a:pt x="406" y="246"/>
                    <a:pt x="423" y="258"/>
                  </a:cubicBezTo>
                  <a:cubicBezTo>
                    <a:pt x="432" y="265"/>
                    <a:pt x="441" y="267"/>
                    <a:pt x="450" y="267"/>
                  </a:cubicBezTo>
                  <a:cubicBezTo>
                    <a:pt x="469" y="267"/>
                    <a:pt x="487" y="257"/>
                    <a:pt x="506" y="257"/>
                  </a:cubicBezTo>
                  <a:cubicBezTo>
                    <a:pt x="510" y="257"/>
                    <a:pt x="513" y="257"/>
                    <a:pt x="517" y="258"/>
                  </a:cubicBezTo>
                  <a:cubicBezTo>
                    <a:pt x="518" y="258"/>
                    <a:pt x="519" y="258"/>
                    <a:pt x="520" y="258"/>
                  </a:cubicBezTo>
                  <a:cubicBezTo>
                    <a:pt x="539" y="258"/>
                    <a:pt x="557" y="222"/>
                    <a:pt x="576" y="222"/>
                  </a:cubicBezTo>
                  <a:cubicBezTo>
                    <a:pt x="583" y="222"/>
                    <a:pt x="591" y="228"/>
                    <a:pt x="599" y="246"/>
                  </a:cubicBezTo>
                  <a:cubicBezTo>
                    <a:pt x="603" y="254"/>
                    <a:pt x="612" y="262"/>
                    <a:pt x="624" y="262"/>
                  </a:cubicBezTo>
                  <a:lnTo>
                    <a:pt x="624" y="8"/>
                  </a:lnTo>
                  <a:cubicBezTo>
                    <a:pt x="614" y="3"/>
                    <a:pt x="604" y="1"/>
                    <a:pt x="594"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4816650" y="5393650"/>
              <a:ext cx="18900" cy="7125"/>
            </a:xfrm>
            <a:custGeom>
              <a:avLst/>
              <a:gdLst/>
              <a:ahLst/>
              <a:cxnLst/>
              <a:rect l="l" t="t" r="r" b="b"/>
              <a:pathLst>
                <a:path w="756" h="285" extrusionOk="0">
                  <a:moveTo>
                    <a:pt x="725" y="0"/>
                  </a:moveTo>
                  <a:cubicBezTo>
                    <a:pt x="695" y="0"/>
                    <a:pt x="666" y="21"/>
                    <a:pt x="637" y="46"/>
                  </a:cubicBezTo>
                  <a:cubicBezTo>
                    <a:pt x="616" y="59"/>
                    <a:pt x="596" y="67"/>
                    <a:pt x="571" y="71"/>
                  </a:cubicBezTo>
                  <a:cubicBezTo>
                    <a:pt x="563" y="71"/>
                    <a:pt x="559" y="75"/>
                    <a:pt x="551" y="75"/>
                  </a:cubicBezTo>
                  <a:cubicBezTo>
                    <a:pt x="542" y="78"/>
                    <a:pt x="531" y="81"/>
                    <a:pt x="520" y="81"/>
                  </a:cubicBezTo>
                  <a:cubicBezTo>
                    <a:pt x="515" y="81"/>
                    <a:pt x="510" y="80"/>
                    <a:pt x="506" y="79"/>
                  </a:cubicBezTo>
                  <a:cubicBezTo>
                    <a:pt x="479" y="76"/>
                    <a:pt x="455" y="73"/>
                    <a:pt x="432" y="73"/>
                  </a:cubicBezTo>
                  <a:cubicBezTo>
                    <a:pt x="422" y="73"/>
                    <a:pt x="413" y="74"/>
                    <a:pt x="403" y="75"/>
                  </a:cubicBezTo>
                  <a:cubicBezTo>
                    <a:pt x="370" y="75"/>
                    <a:pt x="333" y="67"/>
                    <a:pt x="300" y="67"/>
                  </a:cubicBezTo>
                  <a:cubicBezTo>
                    <a:pt x="288" y="67"/>
                    <a:pt x="272" y="71"/>
                    <a:pt x="259" y="75"/>
                  </a:cubicBezTo>
                  <a:cubicBezTo>
                    <a:pt x="239" y="78"/>
                    <a:pt x="218" y="91"/>
                    <a:pt x="198" y="91"/>
                  </a:cubicBezTo>
                  <a:cubicBezTo>
                    <a:pt x="190" y="91"/>
                    <a:pt x="181" y="89"/>
                    <a:pt x="173" y="83"/>
                  </a:cubicBezTo>
                  <a:cubicBezTo>
                    <a:pt x="154" y="68"/>
                    <a:pt x="134" y="64"/>
                    <a:pt x="113" y="64"/>
                  </a:cubicBezTo>
                  <a:cubicBezTo>
                    <a:pt x="94" y="64"/>
                    <a:pt x="73" y="67"/>
                    <a:pt x="52" y="67"/>
                  </a:cubicBezTo>
                  <a:cubicBezTo>
                    <a:pt x="47" y="67"/>
                    <a:pt x="43" y="67"/>
                    <a:pt x="38" y="67"/>
                  </a:cubicBezTo>
                  <a:cubicBezTo>
                    <a:pt x="25" y="67"/>
                    <a:pt x="13" y="79"/>
                    <a:pt x="1" y="137"/>
                  </a:cubicBezTo>
                  <a:cubicBezTo>
                    <a:pt x="9" y="179"/>
                    <a:pt x="18" y="196"/>
                    <a:pt x="26" y="196"/>
                  </a:cubicBezTo>
                  <a:cubicBezTo>
                    <a:pt x="30" y="196"/>
                    <a:pt x="34" y="192"/>
                    <a:pt x="38" y="186"/>
                  </a:cubicBezTo>
                  <a:cubicBezTo>
                    <a:pt x="44" y="180"/>
                    <a:pt x="49" y="178"/>
                    <a:pt x="54" y="178"/>
                  </a:cubicBezTo>
                  <a:cubicBezTo>
                    <a:pt x="63" y="178"/>
                    <a:pt x="71" y="185"/>
                    <a:pt x="79" y="190"/>
                  </a:cubicBezTo>
                  <a:cubicBezTo>
                    <a:pt x="91" y="198"/>
                    <a:pt x="103" y="202"/>
                    <a:pt x="116" y="206"/>
                  </a:cubicBezTo>
                  <a:cubicBezTo>
                    <a:pt x="128" y="211"/>
                    <a:pt x="140" y="218"/>
                    <a:pt x="152" y="218"/>
                  </a:cubicBezTo>
                  <a:cubicBezTo>
                    <a:pt x="161" y="218"/>
                    <a:pt x="169" y="215"/>
                    <a:pt x="177" y="206"/>
                  </a:cubicBezTo>
                  <a:cubicBezTo>
                    <a:pt x="178" y="205"/>
                    <a:pt x="179" y="205"/>
                    <a:pt x="180" y="205"/>
                  </a:cubicBezTo>
                  <a:cubicBezTo>
                    <a:pt x="182" y="205"/>
                    <a:pt x="183" y="209"/>
                    <a:pt x="186" y="215"/>
                  </a:cubicBezTo>
                  <a:cubicBezTo>
                    <a:pt x="190" y="227"/>
                    <a:pt x="194" y="231"/>
                    <a:pt x="198" y="231"/>
                  </a:cubicBezTo>
                  <a:cubicBezTo>
                    <a:pt x="203" y="231"/>
                    <a:pt x="208" y="227"/>
                    <a:pt x="214" y="223"/>
                  </a:cubicBezTo>
                  <a:cubicBezTo>
                    <a:pt x="227" y="211"/>
                    <a:pt x="239" y="215"/>
                    <a:pt x="247" y="211"/>
                  </a:cubicBezTo>
                  <a:cubicBezTo>
                    <a:pt x="253" y="208"/>
                    <a:pt x="257" y="208"/>
                    <a:pt x="262" y="208"/>
                  </a:cubicBezTo>
                  <a:cubicBezTo>
                    <a:pt x="267" y="208"/>
                    <a:pt x="272" y="208"/>
                    <a:pt x="280" y="206"/>
                  </a:cubicBezTo>
                  <a:cubicBezTo>
                    <a:pt x="285" y="205"/>
                    <a:pt x="289" y="204"/>
                    <a:pt x="294" y="204"/>
                  </a:cubicBezTo>
                  <a:cubicBezTo>
                    <a:pt x="305" y="204"/>
                    <a:pt x="316" y="209"/>
                    <a:pt x="325" y="227"/>
                  </a:cubicBezTo>
                  <a:cubicBezTo>
                    <a:pt x="333" y="243"/>
                    <a:pt x="346" y="252"/>
                    <a:pt x="362" y="252"/>
                  </a:cubicBezTo>
                  <a:cubicBezTo>
                    <a:pt x="387" y="256"/>
                    <a:pt x="411" y="256"/>
                    <a:pt x="436" y="260"/>
                  </a:cubicBezTo>
                  <a:cubicBezTo>
                    <a:pt x="485" y="268"/>
                    <a:pt x="534" y="280"/>
                    <a:pt x="584" y="284"/>
                  </a:cubicBezTo>
                  <a:cubicBezTo>
                    <a:pt x="608" y="280"/>
                    <a:pt x="637" y="276"/>
                    <a:pt x="661" y="268"/>
                  </a:cubicBezTo>
                  <a:cubicBezTo>
                    <a:pt x="670" y="266"/>
                    <a:pt x="678" y="265"/>
                    <a:pt x="686" y="265"/>
                  </a:cubicBezTo>
                  <a:cubicBezTo>
                    <a:pt x="694" y="265"/>
                    <a:pt x="703" y="266"/>
                    <a:pt x="711" y="268"/>
                  </a:cubicBezTo>
                  <a:cubicBezTo>
                    <a:pt x="717" y="271"/>
                    <a:pt x="721" y="283"/>
                    <a:pt x="729" y="283"/>
                  </a:cubicBezTo>
                  <a:cubicBezTo>
                    <a:pt x="731" y="283"/>
                    <a:pt x="733" y="282"/>
                    <a:pt x="735" y="280"/>
                  </a:cubicBezTo>
                  <a:cubicBezTo>
                    <a:pt x="739" y="276"/>
                    <a:pt x="748" y="276"/>
                    <a:pt x="756" y="276"/>
                  </a:cubicBezTo>
                  <a:lnTo>
                    <a:pt x="756" y="9"/>
                  </a:lnTo>
                  <a:lnTo>
                    <a:pt x="752" y="5"/>
                  </a:lnTo>
                  <a:cubicBezTo>
                    <a:pt x="743" y="2"/>
                    <a:pt x="734" y="0"/>
                    <a:pt x="725"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4818500" y="5380750"/>
              <a:ext cx="17050" cy="6800"/>
            </a:xfrm>
            <a:custGeom>
              <a:avLst/>
              <a:gdLst/>
              <a:ahLst/>
              <a:cxnLst/>
              <a:rect l="l" t="t" r="r" b="b"/>
              <a:pathLst>
                <a:path w="682" h="272" extrusionOk="0">
                  <a:moveTo>
                    <a:pt x="682" y="0"/>
                  </a:moveTo>
                  <a:cubicBezTo>
                    <a:pt x="675" y="2"/>
                    <a:pt x="669" y="3"/>
                    <a:pt x="662" y="3"/>
                  </a:cubicBezTo>
                  <a:cubicBezTo>
                    <a:pt x="650" y="3"/>
                    <a:pt x="637" y="1"/>
                    <a:pt x="625" y="1"/>
                  </a:cubicBezTo>
                  <a:cubicBezTo>
                    <a:pt x="613" y="1"/>
                    <a:pt x="602" y="2"/>
                    <a:pt x="592" y="8"/>
                  </a:cubicBezTo>
                  <a:cubicBezTo>
                    <a:pt x="575" y="13"/>
                    <a:pt x="563" y="21"/>
                    <a:pt x="555" y="33"/>
                  </a:cubicBezTo>
                  <a:cubicBezTo>
                    <a:pt x="545" y="43"/>
                    <a:pt x="532" y="51"/>
                    <a:pt x="516" y="51"/>
                  </a:cubicBezTo>
                  <a:cubicBezTo>
                    <a:pt x="513" y="51"/>
                    <a:pt x="509" y="50"/>
                    <a:pt x="505" y="49"/>
                  </a:cubicBezTo>
                  <a:cubicBezTo>
                    <a:pt x="491" y="47"/>
                    <a:pt x="474" y="44"/>
                    <a:pt x="457" y="44"/>
                  </a:cubicBezTo>
                  <a:cubicBezTo>
                    <a:pt x="450" y="44"/>
                    <a:pt x="443" y="44"/>
                    <a:pt x="436" y="45"/>
                  </a:cubicBezTo>
                  <a:cubicBezTo>
                    <a:pt x="386" y="49"/>
                    <a:pt x="341" y="49"/>
                    <a:pt x="296" y="49"/>
                  </a:cubicBezTo>
                  <a:lnTo>
                    <a:pt x="235" y="49"/>
                  </a:lnTo>
                  <a:cubicBezTo>
                    <a:pt x="234" y="49"/>
                    <a:pt x="233" y="48"/>
                    <a:pt x="233" y="48"/>
                  </a:cubicBezTo>
                  <a:cubicBezTo>
                    <a:pt x="226" y="48"/>
                    <a:pt x="220" y="89"/>
                    <a:pt x="212" y="89"/>
                  </a:cubicBezTo>
                  <a:cubicBezTo>
                    <a:pt x="210" y="89"/>
                    <a:pt x="208" y="87"/>
                    <a:pt x="206" y="82"/>
                  </a:cubicBezTo>
                  <a:cubicBezTo>
                    <a:pt x="202" y="68"/>
                    <a:pt x="189" y="57"/>
                    <a:pt x="175" y="57"/>
                  </a:cubicBezTo>
                  <a:cubicBezTo>
                    <a:pt x="173" y="57"/>
                    <a:pt x="171" y="57"/>
                    <a:pt x="169" y="58"/>
                  </a:cubicBezTo>
                  <a:cubicBezTo>
                    <a:pt x="124" y="54"/>
                    <a:pt x="79" y="54"/>
                    <a:pt x="29" y="54"/>
                  </a:cubicBezTo>
                  <a:cubicBezTo>
                    <a:pt x="21" y="54"/>
                    <a:pt x="13" y="62"/>
                    <a:pt x="5" y="78"/>
                  </a:cubicBezTo>
                  <a:cubicBezTo>
                    <a:pt x="5" y="91"/>
                    <a:pt x="1" y="107"/>
                    <a:pt x="1" y="123"/>
                  </a:cubicBezTo>
                  <a:cubicBezTo>
                    <a:pt x="1" y="140"/>
                    <a:pt x="1" y="156"/>
                    <a:pt x="5" y="173"/>
                  </a:cubicBezTo>
                  <a:cubicBezTo>
                    <a:pt x="9" y="185"/>
                    <a:pt x="13" y="189"/>
                    <a:pt x="17" y="189"/>
                  </a:cubicBezTo>
                  <a:cubicBezTo>
                    <a:pt x="21" y="191"/>
                    <a:pt x="25" y="192"/>
                    <a:pt x="29" y="192"/>
                  </a:cubicBezTo>
                  <a:cubicBezTo>
                    <a:pt x="33" y="192"/>
                    <a:pt x="36" y="191"/>
                    <a:pt x="38" y="189"/>
                  </a:cubicBezTo>
                  <a:cubicBezTo>
                    <a:pt x="46" y="183"/>
                    <a:pt x="56" y="180"/>
                    <a:pt x="65" y="180"/>
                  </a:cubicBezTo>
                  <a:cubicBezTo>
                    <a:pt x="75" y="180"/>
                    <a:pt x="83" y="183"/>
                    <a:pt x="87" y="189"/>
                  </a:cubicBezTo>
                  <a:cubicBezTo>
                    <a:pt x="88" y="190"/>
                    <a:pt x="90" y="191"/>
                    <a:pt x="91" y="191"/>
                  </a:cubicBezTo>
                  <a:cubicBezTo>
                    <a:pt x="96" y="191"/>
                    <a:pt x="100" y="187"/>
                    <a:pt x="105" y="187"/>
                  </a:cubicBezTo>
                  <a:cubicBezTo>
                    <a:pt x="108" y="187"/>
                    <a:pt x="112" y="188"/>
                    <a:pt x="116" y="193"/>
                  </a:cubicBezTo>
                  <a:cubicBezTo>
                    <a:pt x="125" y="200"/>
                    <a:pt x="133" y="209"/>
                    <a:pt x="140" y="209"/>
                  </a:cubicBezTo>
                  <a:cubicBezTo>
                    <a:pt x="146" y="209"/>
                    <a:pt x="151" y="203"/>
                    <a:pt x="157" y="185"/>
                  </a:cubicBezTo>
                  <a:cubicBezTo>
                    <a:pt x="158" y="183"/>
                    <a:pt x="159" y="182"/>
                    <a:pt x="159" y="182"/>
                  </a:cubicBezTo>
                  <a:cubicBezTo>
                    <a:pt x="162" y="182"/>
                    <a:pt x="164" y="188"/>
                    <a:pt x="173" y="197"/>
                  </a:cubicBezTo>
                  <a:cubicBezTo>
                    <a:pt x="177" y="201"/>
                    <a:pt x="181" y="204"/>
                    <a:pt x="185" y="204"/>
                  </a:cubicBezTo>
                  <a:cubicBezTo>
                    <a:pt x="193" y="204"/>
                    <a:pt x="200" y="192"/>
                    <a:pt x="206" y="156"/>
                  </a:cubicBezTo>
                  <a:cubicBezTo>
                    <a:pt x="218" y="201"/>
                    <a:pt x="231" y="205"/>
                    <a:pt x="247" y="205"/>
                  </a:cubicBezTo>
                  <a:cubicBezTo>
                    <a:pt x="267" y="205"/>
                    <a:pt x="288" y="210"/>
                    <a:pt x="308" y="214"/>
                  </a:cubicBezTo>
                  <a:cubicBezTo>
                    <a:pt x="333" y="218"/>
                    <a:pt x="358" y="218"/>
                    <a:pt x="378" y="218"/>
                  </a:cubicBezTo>
                  <a:cubicBezTo>
                    <a:pt x="383" y="218"/>
                    <a:pt x="387" y="217"/>
                    <a:pt x="390" y="217"/>
                  </a:cubicBezTo>
                  <a:cubicBezTo>
                    <a:pt x="395" y="217"/>
                    <a:pt x="400" y="219"/>
                    <a:pt x="407" y="226"/>
                  </a:cubicBezTo>
                  <a:cubicBezTo>
                    <a:pt x="412" y="233"/>
                    <a:pt x="418" y="237"/>
                    <a:pt x="424" y="237"/>
                  </a:cubicBezTo>
                  <a:cubicBezTo>
                    <a:pt x="428" y="237"/>
                    <a:pt x="432" y="235"/>
                    <a:pt x="436" y="230"/>
                  </a:cubicBezTo>
                  <a:cubicBezTo>
                    <a:pt x="437" y="228"/>
                    <a:pt x="440" y="227"/>
                    <a:pt x="442" y="227"/>
                  </a:cubicBezTo>
                  <a:cubicBezTo>
                    <a:pt x="445" y="227"/>
                    <a:pt x="448" y="229"/>
                    <a:pt x="448" y="234"/>
                  </a:cubicBezTo>
                  <a:cubicBezTo>
                    <a:pt x="458" y="258"/>
                    <a:pt x="466" y="265"/>
                    <a:pt x="474" y="265"/>
                  </a:cubicBezTo>
                  <a:cubicBezTo>
                    <a:pt x="479" y="265"/>
                    <a:pt x="484" y="262"/>
                    <a:pt x="489" y="259"/>
                  </a:cubicBezTo>
                  <a:cubicBezTo>
                    <a:pt x="514" y="255"/>
                    <a:pt x="538" y="246"/>
                    <a:pt x="555" y="238"/>
                  </a:cubicBezTo>
                  <a:cubicBezTo>
                    <a:pt x="575" y="234"/>
                    <a:pt x="596" y="218"/>
                    <a:pt x="608" y="214"/>
                  </a:cubicBezTo>
                  <a:cubicBezTo>
                    <a:pt x="620" y="214"/>
                    <a:pt x="633" y="222"/>
                    <a:pt x="645" y="246"/>
                  </a:cubicBezTo>
                  <a:cubicBezTo>
                    <a:pt x="649" y="263"/>
                    <a:pt x="665" y="271"/>
                    <a:pt x="682" y="271"/>
                  </a:cubicBezTo>
                  <a:lnTo>
                    <a:pt x="682"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4831025" y="5328825"/>
              <a:ext cx="4625" cy="6200"/>
            </a:xfrm>
            <a:custGeom>
              <a:avLst/>
              <a:gdLst/>
              <a:ahLst/>
              <a:cxnLst/>
              <a:rect l="l" t="t" r="r" b="b"/>
              <a:pathLst>
                <a:path w="185" h="248" extrusionOk="0">
                  <a:moveTo>
                    <a:pt x="181" y="1"/>
                  </a:moveTo>
                  <a:cubicBezTo>
                    <a:pt x="177" y="1"/>
                    <a:pt x="169" y="5"/>
                    <a:pt x="169" y="5"/>
                  </a:cubicBezTo>
                  <a:lnTo>
                    <a:pt x="91" y="5"/>
                  </a:lnTo>
                  <a:cubicBezTo>
                    <a:pt x="86" y="5"/>
                    <a:pt x="82" y="17"/>
                    <a:pt x="78" y="17"/>
                  </a:cubicBezTo>
                  <a:lnTo>
                    <a:pt x="25" y="42"/>
                  </a:lnTo>
                  <a:lnTo>
                    <a:pt x="21" y="42"/>
                  </a:lnTo>
                  <a:cubicBezTo>
                    <a:pt x="4" y="63"/>
                    <a:pt x="0" y="87"/>
                    <a:pt x="4" y="112"/>
                  </a:cubicBezTo>
                  <a:cubicBezTo>
                    <a:pt x="4" y="157"/>
                    <a:pt x="11" y="199"/>
                    <a:pt x="22" y="199"/>
                  </a:cubicBezTo>
                  <a:cubicBezTo>
                    <a:pt x="23" y="199"/>
                    <a:pt x="24" y="199"/>
                    <a:pt x="25" y="198"/>
                  </a:cubicBezTo>
                  <a:cubicBezTo>
                    <a:pt x="29" y="194"/>
                    <a:pt x="32" y="193"/>
                    <a:pt x="36" y="193"/>
                  </a:cubicBezTo>
                  <a:cubicBezTo>
                    <a:pt x="46" y="193"/>
                    <a:pt x="56" y="207"/>
                    <a:pt x="70" y="207"/>
                  </a:cubicBezTo>
                  <a:cubicBezTo>
                    <a:pt x="71" y="207"/>
                    <a:pt x="73" y="206"/>
                    <a:pt x="74" y="206"/>
                  </a:cubicBezTo>
                  <a:cubicBezTo>
                    <a:pt x="76" y="205"/>
                    <a:pt x="79" y="205"/>
                    <a:pt x="81" y="205"/>
                  </a:cubicBezTo>
                  <a:cubicBezTo>
                    <a:pt x="98" y="205"/>
                    <a:pt x="113" y="232"/>
                    <a:pt x="132" y="243"/>
                  </a:cubicBezTo>
                  <a:cubicBezTo>
                    <a:pt x="132" y="243"/>
                    <a:pt x="133" y="243"/>
                    <a:pt x="134" y="243"/>
                  </a:cubicBezTo>
                  <a:cubicBezTo>
                    <a:pt x="142" y="243"/>
                    <a:pt x="151" y="229"/>
                    <a:pt x="159" y="229"/>
                  </a:cubicBezTo>
                  <a:cubicBezTo>
                    <a:pt x="163" y="229"/>
                    <a:pt x="166" y="233"/>
                    <a:pt x="169" y="243"/>
                  </a:cubicBezTo>
                  <a:cubicBezTo>
                    <a:pt x="173" y="247"/>
                    <a:pt x="177" y="247"/>
                    <a:pt x="185" y="247"/>
                  </a:cubicBezTo>
                  <a:lnTo>
                    <a:pt x="181" y="1"/>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4813675" y="5458725"/>
              <a:ext cx="21875" cy="7700"/>
            </a:xfrm>
            <a:custGeom>
              <a:avLst/>
              <a:gdLst/>
              <a:ahLst/>
              <a:cxnLst/>
              <a:rect l="l" t="t" r="r" b="b"/>
              <a:pathLst>
                <a:path w="875" h="308" extrusionOk="0">
                  <a:moveTo>
                    <a:pt x="867" y="1"/>
                  </a:moveTo>
                  <a:cubicBezTo>
                    <a:pt x="864" y="1"/>
                    <a:pt x="861" y="2"/>
                    <a:pt x="858" y="4"/>
                  </a:cubicBezTo>
                  <a:cubicBezTo>
                    <a:pt x="842" y="16"/>
                    <a:pt x="830" y="37"/>
                    <a:pt x="813" y="37"/>
                  </a:cubicBezTo>
                  <a:cubicBezTo>
                    <a:pt x="805" y="36"/>
                    <a:pt x="796" y="35"/>
                    <a:pt x="787" y="35"/>
                  </a:cubicBezTo>
                  <a:cubicBezTo>
                    <a:pt x="763" y="35"/>
                    <a:pt x="740" y="39"/>
                    <a:pt x="719" y="45"/>
                  </a:cubicBezTo>
                  <a:cubicBezTo>
                    <a:pt x="707" y="45"/>
                    <a:pt x="698" y="49"/>
                    <a:pt x="690" y="57"/>
                  </a:cubicBezTo>
                  <a:cubicBezTo>
                    <a:pt x="672" y="72"/>
                    <a:pt x="654" y="77"/>
                    <a:pt x="636" y="77"/>
                  </a:cubicBezTo>
                  <a:cubicBezTo>
                    <a:pt x="605" y="77"/>
                    <a:pt x="575" y="62"/>
                    <a:pt x="547" y="57"/>
                  </a:cubicBezTo>
                  <a:cubicBezTo>
                    <a:pt x="522" y="54"/>
                    <a:pt x="497" y="39"/>
                    <a:pt x="472" y="39"/>
                  </a:cubicBezTo>
                  <a:cubicBezTo>
                    <a:pt x="464" y="39"/>
                    <a:pt x="456" y="41"/>
                    <a:pt x="448" y="45"/>
                  </a:cubicBezTo>
                  <a:cubicBezTo>
                    <a:pt x="443" y="48"/>
                    <a:pt x="439" y="50"/>
                    <a:pt x="434" y="50"/>
                  </a:cubicBezTo>
                  <a:cubicBezTo>
                    <a:pt x="427" y="50"/>
                    <a:pt x="419" y="47"/>
                    <a:pt x="409" y="47"/>
                  </a:cubicBezTo>
                  <a:cubicBezTo>
                    <a:pt x="405" y="47"/>
                    <a:pt x="400" y="47"/>
                    <a:pt x="395" y="49"/>
                  </a:cubicBezTo>
                  <a:cubicBezTo>
                    <a:pt x="374" y="57"/>
                    <a:pt x="346" y="78"/>
                    <a:pt x="321" y="86"/>
                  </a:cubicBezTo>
                  <a:cubicBezTo>
                    <a:pt x="304" y="89"/>
                    <a:pt x="284" y="92"/>
                    <a:pt x="265" y="92"/>
                  </a:cubicBezTo>
                  <a:cubicBezTo>
                    <a:pt x="258" y="92"/>
                    <a:pt x="250" y="91"/>
                    <a:pt x="243" y="90"/>
                  </a:cubicBezTo>
                  <a:cubicBezTo>
                    <a:pt x="227" y="90"/>
                    <a:pt x="202" y="78"/>
                    <a:pt x="186" y="78"/>
                  </a:cubicBezTo>
                  <a:cubicBezTo>
                    <a:pt x="173" y="78"/>
                    <a:pt x="161" y="90"/>
                    <a:pt x="144" y="90"/>
                  </a:cubicBezTo>
                  <a:lnTo>
                    <a:pt x="34" y="90"/>
                  </a:lnTo>
                  <a:cubicBezTo>
                    <a:pt x="31" y="90"/>
                    <a:pt x="28" y="89"/>
                    <a:pt x="25" y="89"/>
                  </a:cubicBezTo>
                  <a:cubicBezTo>
                    <a:pt x="18" y="89"/>
                    <a:pt x="9" y="95"/>
                    <a:pt x="1" y="131"/>
                  </a:cubicBezTo>
                  <a:cubicBezTo>
                    <a:pt x="9" y="184"/>
                    <a:pt x="21" y="205"/>
                    <a:pt x="30" y="205"/>
                  </a:cubicBezTo>
                  <a:cubicBezTo>
                    <a:pt x="35" y="205"/>
                    <a:pt x="41" y="207"/>
                    <a:pt x="46" y="207"/>
                  </a:cubicBezTo>
                  <a:cubicBezTo>
                    <a:pt x="49" y="207"/>
                    <a:pt x="51" y="206"/>
                    <a:pt x="54" y="205"/>
                  </a:cubicBezTo>
                  <a:cubicBezTo>
                    <a:pt x="64" y="201"/>
                    <a:pt x="74" y="199"/>
                    <a:pt x="84" y="199"/>
                  </a:cubicBezTo>
                  <a:cubicBezTo>
                    <a:pt x="113" y="199"/>
                    <a:pt x="141" y="214"/>
                    <a:pt x="169" y="217"/>
                  </a:cubicBezTo>
                  <a:cubicBezTo>
                    <a:pt x="206" y="221"/>
                    <a:pt x="247" y="225"/>
                    <a:pt x="288" y="225"/>
                  </a:cubicBezTo>
                  <a:cubicBezTo>
                    <a:pt x="317" y="225"/>
                    <a:pt x="350" y="217"/>
                    <a:pt x="382" y="205"/>
                  </a:cubicBezTo>
                  <a:cubicBezTo>
                    <a:pt x="410" y="193"/>
                    <a:pt x="439" y="185"/>
                    <a:pt x="470" y="185"/>
                  </a:cubicBezTo>
                  <a:cubicBezTo>
                    <a:pt x="482" y="185"/>
                    <a:pt x="493" y="186"/>
                    <a:pt x="506" y="188"/>
                  </a:cubicBezTo>
                  <a:cubicBezTo>
                    <a:pt x="510" y="193"/>
                    <a:pt x="518" y="197"/>
                    <a:pt x="526" y="205"/>
                  </a:cubicBezTo>
                  <a:cubicBezTo>
                    <a:pt x="534" y="213"/>
                    <a:pt x="543" y="230"/>
                    <a:pt x="555" y="230"/>
                  </a:cubicBezTo>
                  <a:cubicBezTo>
                    <a:pt x="579" y="230"/>
                    <a:pt x="608" y="230"/>
                    <a:pt x="637" y="238"/>
                  </a:cubicBezTo>
                  <a:cubicBezTo>
                    <a:pt x="649" y="242"/>
                    <a:pt x="666" y="234"/>
                    <a:pt x="678" y="250"/>
                  </a:cubicBezTo>
                  <a:cubicBezTo>
                    <a:pt x="684" y="257"/>
                    <a:pt x="691" y="261"/>
                    <a:pt x="698" y="261"/>
                  </a:cubicBezTo>
                  <a:cubicBezTo>
                    <a:pt x="703" y="261"/>
                    <a:pt x="709" y="258"/>
                    <a:pt x="715" y="250"/>
                  </a:cubicBezTo>
                  <a:cubicBezTo>
                    <a:pt x="717" y="245"/>
                    <a:pt x="718" y="243"/>
                    <a:pt x="720" y="243"/>
                  </a:cubicBezTo>
                  <a:cubicBezTo>
                    <a:pt x="723" y="243"/>
                    <a:pt x="727" y="246"/>
                    <a:pt x="731" y="246"/>
                  </a:cubicBezTo>
                  <a:lnTo>
                    <a:pt x="768" y="246"/>
                  </a:lnTo>
                  <a:cubicBezTo>
                    <a:pt x="771" y="245"/>
                    <a:pt x="775" y="245"/>
                    <a:pt x="778" y="245"/>
                  </a:cubicBezTo>
                  <a:cubicBezTo>
                    <a:pt x="804" y="245"/>
                    <a:pt x="834" y="260"/>
                    <a:pt x="863" y="307"/>
                  </a:cubicBezTo>
                  <a:cubicBezTo>
                    <a:pt x="867" y="307"/>
                    <a:pt x="871" y="303"/>
                    <a:pt x="875" y="299"/>
                  </a:cubicBezTo>
                  <a:lnTo>
                    <a:pt x="875" y="4"/>
                  </a:lnTo>
                  <a:cubicBezTo>
                    <a:pt x="873" y="2"/>
                    <a:pt x="870" y="1"/>
                    <a:pt x="86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4824350" y="5341500"/>
              <a:ext cx="11200" cy="6850"/>
            </a:xfrm>
            <a:custGeom>
              <a:avLst/>
              <a:gdLst/>
              <a:ahLst/>
              <a:cxnLst/>
              <a:rect l="l" t="t" r="r" b="b"/>
              <a:pathLst>
                <a:path w="448" h="274" extrusionOk="0">
                  <a:moveTo>
                    <a:pt x="421" y="0"/>
                  </a:moveTo>
                  <a:cubicBezTo>
                    <a:pt x="410" y="0"/>
                    <a:pt x="398" y="8"/>
                    <a:pt x="385" y="8"/>
                  </a:cubicBezTo>
                  <a:cubicBezTo>
                    <a:pt x="383" y="8"/>
                    <a:pt x="380" y="7"/>
                    <a:pt x="378" y="7"/>
                  </a:cubicBezTo>
                  <a:cubicBezTo>
                    <a:pt x="375" y="6"/>
                    <a:pt x="373" y="5"/>
                    <a:pt x="370" y="5"/>
                  </a:cubicBezTo>
                  <a:cubicBezTo>
                    <a:pt x="358" y="5"/>
                    <a:pt x="346" y="16"/>
                    <a:pt x="333" y="16"/>
                  </a:cubicBezTo>
                  <a:cubicBezTo>
                    <a:pt x="332" y="16"/>
                    <a:pt x="330" y="15"/>
                    <a:pt x="329" y="15"/>
                  </a:cubicBezTo>
                  <a:cubicBezTo>
                    <a:pt x="325" y="14"/>
                    <a:pt x="322" y="14"/>
                    <a:pt x="318" y="14"/>
                  </a:cubicBezTo>
                  <a:cubicBezTo>
                    <a:pt x="294" y="14"/>
                    <a:pt x="272" y="36"/>
                    <a:pt x="247" y="36"/>
                  </a:cubicBezTo>
                  <a:cubicBezTo>
                    <a:pt x="239" y="36"/>
                    <a:pt x="226" y="27"/>
                    <a:pt x="214" y="27"/>
                  </a:cubicBezTo>
                  <a:cubicBezTo>
                    <a:pt x="185" y="36"/>
                    <a:pt x="157" y="52"/>
                    <a:pt x="140" y="81"/>
                  </a:cubicBezTo>
                  <a:cubicBezTo>
                    <a:pt x="139" y="82"/>
                    <a:pt x="138" y="82"/>
                    <a:pt x="137" y="82"/>
                  </a:cubicBezTo>
                  <a:cubicBezTo>
                    <a:pt x="133" y="82"/>
                    <a:pt x="127" y="77"/>
                    <a:pt x="124" y="77"/>
                  </a:cubicBezTo>
                  <a:cubicBezTo>
                    <a:pt x="103" y="60"/>
                    <a:pt x="74" y="48"/>
                    <a:pt x="50" y="40"/>
                  </a:cubicBezTo>
                  <a:cubicBezTo>
                    <a:pt x="49" y="39"/>
                    <a:pt x="48" y="39"/>
                    <a:pt x="47" y="39"/>
                  </a:cubicBezTo>
                  <a:cubicBezTo>
                    <a:pt x="35" y="39"/>
                    <a:pt x="20" y="60"/>
                    <a:pt x="13" y="60"/>
                  </a:cubicBezTo>
                  <a:cubicBezTo>
                    <a:pt x="13" y="60"/>
                    <a:pt x="12" y="60"/>
                    <a:pt x="12" y="60"/>
                  </a:cubicBezTo>
                  <a:cubicBezTo>
                    <a:pt x="4" y="60"/>
                    <a:pt x="1" y="99"/>
                    <a:pt x="1" y="126"/>
                  </a:cubicBezTo>
                  <a:cubicBezTo>
                    <a:pt x="1" y="163"/>
                    <a:pt x="7" y="180"/>
                    <a:pt x="15" y="180"/>
                  </a:cubicBezTo>
                  <a:cubicBezTo>
                    <a:pt x="15" y="180"/>
                    <a:pt x="16" y="180"/>
                    <a:pt x="17" y="179"/>
                  </a:cubicBezTo>
                  <a:cubicBezTo>
                    <a:pt x="29" y="173"/>
                    <a:pt x="41" y="169"/>
                    <a:pt x="53" y="169"/>
                  </a:cubicBezTo>
                  <a:cubicBezTo>
                    <a:pt x="71" y="169"/>
                    <a:pt x="88" y="177"/>
                    <a:pt x="103" y="192"/>
                  </a:cubicBezTo>
                  <a:cubicBezTo>
                    <a:pt x="105" y="193"/>
                    <a:pt x="108" y="194"/>
                    <a:pt x="110" y="194"/>
                  </a:cubicBezTo>
                  <a:cubicBezTo>
                    <a:pt x="117" y="194"/>
                    <a:pt x="123" y="190"/>
                    <a:pt x="130" y="190"/>
                  </a:cubicBezTo>
                  <a:cubicBezTo>
                    <a:pt x="135" y="190"/>
                    <a:pt x="140" y="192"/>
                    <a:pt x="144" y="200"/>
                  </a:cubicBezTo>
                  <a:cubicBezTo>
                    <a:pt x="149" y="207"/>
                    <a:pt x="154" y="210"/>
                    <a:pt x="159" y="210"/>
                  </a:cubicBezTo>
                  <a:cubicBezTo>
                    <a:pt x="170" y="210"/>
                    <a:pt x="181" y="194"/>
                    <a:pt x="189" y="192"/>
                  </a:cubicBezTo>
                  <a:cubicBezTo>
                    <a:pt x="202" y="183"/>
                    <a:pt x="210" y="179"/>
                    <a:pt x="222" y="179"/>
                  </a:cubicBezTo>
                  <a:cubicBezTo>
                    <a:pt x="263" y="179"/>
                    <a:pt x="300" y="187"/>
                    <a:pt x="341" y="204"/>
                  </a:cubicBezTo>
                  <a:cubicBezTo>
                    <a:pt x="349" y="208"/>
                    <a:pt x="362" y="237"/>
                    <a:pt x="374" y="245"/>
                  </a:cubicBezTo>
                  <a:cubicBezTo>
                    <a:pt x="382" y="253"/>
                    <a:pt x="390" y="249"/>
                    <a:pt x="403" y="261"/>
                  </a:cubicBezTo>
                  <a:cubicBezTo>
                    <a:pt x="405" y="263"/>
                    <a:pt x="407" y="264"/>
                    <a:pt x="409" y="264"/>
                  </a:cubicBezTo>
                  <a:cubicBezTo>
                    <a:pt x="416" y="264"/>
                    <a:pt x="425" y="253"/>
                    <a:pt x="433" y="253"/>
                  </a:cubicBezTo>
                  <a:cubicBezTo>
                    <a:pt x="437" y="253"/>
                    <a:pt x="441" y="255"/>
                    <a:pt x="444" y="261"/>
                  </a:cubicBezTo>
                  <a:cubicBezTo>
                    <a:pt x="444" y="265"/>
                    <a:pt x="448" y="270"/>
                    <a:pt x="448" y="274"/>
                  </a:cubicBezTo>
                  <a:lnTo>
                    <a:pt x="448" y="7"/>
                  </a:lnTo>
                  <a:cubicBezTo>
                    <a:pt x="447" y="8"/>
                    <a:pt x="446" y="8"/>
                    <a:pt x="445" y="8"/>
                  </a:cubicBezTo>
                  <a:cubicBezTo>
                    <a:pt x="441" y="8"/>
                    <a:pt x="435" y="3"/>
                    <a:pt x="431" y="3"/>
                  </a:cubicBezTo>
                  <a:cubicBezTo>
                    <a:pt x="428" y="1"/>
                    <a:pt x="425" y="0"/>
                    <a:pt x="4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4821800" y="5368025"/>
              <a:ext cx="13750" cy="6275"/>
            </a:xfrm>
            <a:custGeom>
              <a:avLst/>
              <a:gdLst/>
              <a:ahLst/>
              <a:cxnLst/>
              <a:rect l="l" t="t" r="r" b="b"/>
              <a:pathLst>
                <a:path w="550" h="251" extrusionOk="0">
                  <a:moveTo>
                    <a:pt x="550" y="0"/>
                  </a:moveTo>
                  <a:cubicBezTo>
                    <a:pt x="547" y="2"/>
                    <a:pt x="544" y="3"/>
                    <a:pt x="541" y="3"/>
                  </a:cubicBezTo>
                  <a:cubicBezTo>
                    <a:pt x="536" y="3"/>
                    <a:pt x="531" y="1"/>
                    <a:pt x="526" y="1"/>
                  </a:cubicBezTo>
                  <a:cubicBezTo>
                    <a:pt x="520" y="1"/>
                    <a:pt x="515" y="3"/>
                    <a:pt x="509" y="9"/>
                  </a:cubicBezTo>
                  <a:cubicBezTo>
                    <a:pt x="505" y="13"/>
                    <a:pt x="502" y="15"/>
                    <a:pt x="498" y="15"/>
                  </a:cubicBezTo>
                  <a:cubicBezTo>
                    <a:pt x="489" y="15"/>
                    <a:pt x="481" y="5"/>
                    <a:pt x="472" y="5"/>
                  </a:cubicBezTo>
                  <a:cubicBezTo>
                    <a:pt x="467" y="3"/>
                    <a:pt x="462" y="2"/>
                    <a:pt x="457" y="2"/>
                  </a:cubicBezTo>
                  <a:cubicBezTo>
                    <a:pt x="450" y="2"/>
                    <a:pt x="444" y="4"/>
                    <a:pt x="439" y="9"/>
                  </a:cubicBezTo>
                  <a:cubicBezTo>
                    <a:pt x="413" y="25"/>
                    <a:pt x="390" y="41"/>
                    <a:pt x="365" y="41"/>
                  </a:cubicBezTo>
                  <a:cubicBezTo>
                    <a:pt x="358" y="41"/>
                    <a:pt x="352" y="40"/>
                    <a:pt x="345" y="37"/>
                  </a:cubicBezTo>
                  <a:cubicBezTo>
                    <a:pt x="341" y="37"/>
                    <a:pt x="336" y="41"/>
                    <a:pt x="336" y="46"/>
                  </a:cubicBezTo>
                  <a:cubicBezTo>
                    <a:pt x="330" y="52"/>
                    <a:pt x="324" y="54"/>
                    <a:pt x="318" y="54"/>
                  </a:cubicBezTo>
                  <a:cubicBezTo>
                    <a:pt x="308" y="54"/>
                    <a:pt x="299" y="48"/>
                    <a:pt x="291" y="46"/>
                  </a:cubicBezTo>
                  <a:cubicBezTo>
                    <a:pt x="280" y="42"/>
                    <a:pt x="269" y="41"/>
                    <a:pt x="259" y="41"/>
                  </a:cubicBezTo>
                  <a:cubicBezTo>
                    <a:pt x="241" y="41"/>
                    <a:pt x="225" y="45"/>
                    <a:pt x="209" y="50"/>
                  </a:cubicBezTo>
                  <a:cubicBezTo>
                    <a:pt x="198" y="50"/>
                    <a:pt x="186" y="60"/>
                    <a:pt x="171" y="60"/>
                  </a:cubicBezTo>
                  <a:cubicBezTo>
                    <a:pt x="165" y="60"/>
                    <a:pt x="159" y="58"/>
                    <a:pt x="152" y="54"/>
                  </a:cubicBezTo>
                  <a:cubicBezTo>
                    <a:pt x="137" y="46"/>
                    <a:pt x="122" y="45"/>
                    <a:pt x="108" y="45"/>
                  </a:cubicBezTo>
                  <a:cubicBezTo>
                    <a:pt x="98" y="45"/>
                    <a:pt x="88" y="46"/>
                    <a:pt x="78" y="46"/>
                  </a:cubicBezTo>
                  <a:cubicBezTo>
                    <a:pt x="76" y="46"/>
                    <a:pt x="74" y="45"/>
                    <a:pt x="72" y="45"/>
                  </a:cubicBezTo>
                  <a:cubicBezTo>
                    <a:pt x="70" y="45"/>
                    <a:pt x="68" y="46"/>
                    <a:pt x="66" y="50"/>
                  </a:cubicBezTo>
                  <a:cubicBezTo>
                    <a:pt x="60" y="62"/>
                    <a:pt x="53" y="68"/>
                    <a:pt x="46" y="68"/>
                  </a:cubicBezTo>
                  <a:cubicBezTo>
                    <a:pt x="39" y="68"/>
                    <a:pt x="31" y="60"/>
                    <a:pt x="25" y="46"/>
                  </a:cubicBezTo>
                  <a:cubicBezTo>
                    <a:pt x="25" y="41"/>
                    <a:pt x="21" y="41"/>
                    <a:pt x="21" y="41"/>
                  </a:cubicBezTo>
                  <a:cubicBezTo>
                    <a:pt x="8" y="46"/>
                    <a:pt x="0" y="58"/>
                    <a:pt x="0" y="95"/>
                  </a:cubicBezTo>
                  <a:cubicBezTo>
                    <a:pt x="0" y="130"/>
                    <a:pt x="6" y="163"/>
                    <a:pt x="13" y="163"/>
                  </a:cubicBezTo>
                  <a:cubicBezTo>
                    <a:pt x="14" y="163"/>
                    <a:pt x="15" y="162"/>
                    <a:pt x="16" y="160"/>
                  </a:cubicBezTo>
                  <a:cubicBezTo>
                    <a:pt x="25" y="151"/>
                    <a:pt x="32" y="145"/>
                    <a:pt x="39" y="145"/>
                  </a:cubicBezTo>
                  <a:cubicBezTo>
                    <a:pt x="50" y="145"/>
                    <a:pt x="60" y="158"/>
                    <a:pt x="70" y="185"/>
                  </a:cubicBezTo>
                  <a:cubicBezTo>
                    <a:pt x="87" y="190"/>
                    <a:pt x="104" y="207"/>
                    <a:pt x="123" y="207"/>
                  </a:cubicBezTo>
                  <a:cubicBezTo>
                    <a:pt x="135" y="207"/>
                    <a:pt x="147" y="200"/>
                    <a:pt x="160" y="177"/>
                  </a:cubicBezTo>
                  <a:cubicBezTo>
                    <a:pt x="163" y="172"/>
                    <a:pt x="165" y="168"/>
                    <a:pt x="168" y="168"/>
                  </a:cubicBezTo>
                  <a:cubicBezTo>
                    <a:pt x="169" y="168"/>
                    <a:pt x="171" y="170"/>
                    <a:pt x="172" y="173"/>
                  </a:cubicBezTo>
                  <a:cubicBezTo>
                    <a:pt x="185" y="210"/>
                    <a:pt x="197" y="201"/>
                    <a:pt x="218" y="206"/>
                  </a:cubicBezTo>
                  <a:cubicBezTo>
                    <a:pt x="230" y="206"/>
                    <a:pt x="243" y="218"/>
                    <a:pt x="255" y="218"/>
                  </a:cubicBezTo>
                  <a:cubicBezTo>
                    <a:pt x="259" y="218"/>
                    <a:pt x="263" y="217"/>
                    <a:pt x="267" y="214"/>
                  </a:cubicBezTo>
                  <a:cubicBezTo>
                    <a:pt x="271" y="211"/>
                    <a:pt x="275" y="209"/>
                    <a:pt x="280" y="209"/>
                  </a:cubicBezTo>
                  <a:cubicBezTo>
                    <a:pt x="293" y="209"/>
                    <a:pt x="308" y="222"/>
                    <a:pt x="320" y="247"/>
                  </a:cubicBezTo>
                  <a:cubicBezTo>
                    <a:pt x="320" y="247"/>
                    <a:pt x="322" y="250"/>
                    <a:pt x="323" y="250"/>
                  </a:cubicBezTo>
                  <a:cubicBezTo>
                    <a:pt x="324" y="250"/>
                    <a:pt x="324" y="249"/>
                    <a:pt x="324" y="247"/>
                  </a:cubicBezTo>
                  <a:cubicBezTo>
                    <a:pt x="331" y="230"/>
                    <a:pt x="338" y="226"/>
                    <a:pt x="345" y="226"/>
                  </a:cubicBezTo>
                  <a:cubicBezTo>
                    <a:pt x="355" y="226"/>
                    <a:pt x="366" y="235"/>
                    <a:pt x="376" y="235"/>
                  </a:cubicBezTo>
                  <a:cubicBezTo>
                    <a:pt x="381" y="235"/>
                    <a:pt x="385" y="232"/>
                    <a:pt x="390" y="226"/>
                  </a:cubicBezTo>
                  <a:cubicBezTo>
                    <a:pt x="391" y="224"/>
                    <a:pt x="392" y="223"/>
                    <a:pt x="393" y="223"/>
                  </a:cubicBezTo>
                  <a:cubicBezTo>
                    <a:pt x="396" y="223"/>
                    <a:pt x="399" y="230"/>
                    <a:pt x="402" y="230"/>
                  </a:cubicBezTo>
                  <a:cubicBezTo>
                    <a:pt x="427" y="234"/>
                    <a:pt x="447" y="234"/>
                    <a:pt x="472" y="238"/>
                  </a:cubicBezTo>
                  <a:cubicBezTo>
                    <a:pt x="476" y="239"/>
                    <a:pt x="479" y="239"/>
                    <a:pt x="483" y="239"/>
                  </a:cubicBezTo>
                  <a:cubicBezTo>
                    <a:pt x="498" y="239"/>
                    <a:pt x="514" y="236"/>
                    <a:pt x="530" y="236"/>
                  </a:cubicBezTo>
                  <a:cubicBezTo>
                    <a:pt x="537" y="236"/>
                    <a:pt x="543" y="236"/>
                    <a:pt x="550" y="238"/>
                  </a:cubicBezTo>
                  <a:lnTo>
                    <a:pt x="550"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4835625" y="5368100"/>
              <a:ext cx="750" cy="6100"/>
            </a:xfrm>
            <a:custGeom>
              <a:avLst/>
              <a:gdLst/>
              <a:ahLst/>
              <a:cxnLst/>
              <a:rect l="l" t="t" r="r" b="b"/>
              <a:pathLst>
                <a:path w="30" h="244" extrusionOk="0">
                  <a:moveTo>
                    <a:pt x="5" y="0"/>
                  </a:moveTo>
                  <a:cubicBezTo>
                    <a:pt x="4" y="0"/>
                    <a:pt x="2" y="1"/>
                    <a:pt x="1" y="2"/>
                  </a:cubicBezTo>
                  <a:lnTo>
                    <a:pt x="1" y="240"/>
                  </a:lnTo>
                  <a:cubicBezTo>
                    <a:pt x="1" y="244"/>
                    <a:pt x="5" y="244"/>
                    <a:pt x="5" y="244"/>
                  </a:cubicBezTo>
                  <a:cubicBezTo>
                    <a:pt x="21" y="240"/>
                    <a:pt x="30" y="203"/>
                    <a:pt x="30" y="137"/>
                  </a:cubicBezTo>
                  <a:cubicBezTo>
                    <a:pt x="30" y="40"/>
                    <a:pt x="19" y="0"/>
                    <a:pt x="5"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4835625" y="5380850"/>
              <a:ext cx="750" cy="6900"/>
            </a:xfrm>
            <a:custGeom>
              <a:avLst/>
              <a:gdLst/>
              <a:ahLst/>
              <a:cxnLst/>
              <a:rect l="l" t="t" r="r" b="b"/>
              <a:pathLst>
                <a:path w="30" h="276" extrusionOk="0">
                  <a:moveTo>
                    <a:pt x="2" y="0"/>
                  </a:moveTo>
                  <a:cubicBezTo>
                    <a:pt x="2" y="0"/>
                    <a:pt x="1" y="0"/>
                    <a:pt x="1" y="0"/>
                  </a:cubicBezTo>
                  <a:lnTo>
                    <a:pt x="1" y="275"/>
                  </a:lnTo>
                  <a:lnTo>
                    <a:pt x="5" y="275"/>
                  </a:lnTo>
                  <a:cubicBezTo>
                    <a:pt x="6" y="275"/>
                    <a:pt x="6" y="276"/>
                    <a:pt x="7" y="276"/>
                  </a:cubicBezTo>
                  <a:cubicBezTo>
                    <a:pt x="18" y="276"/>
                    <a:pt x="30" y="231"/>
                    <a:pt x="30" y="156"/>
                  </a:cubicBezTo>
                  <a:cubicBezTo>
                    <a:pt x="30" y="72"/>
                    <a:pt x="18" y="0"/>
                    <a:pt x="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4835625" y="5341875"/>
              <a:ext cx="850" cy="6750"/>
            </a:xfrm>
            <a:custGeom>
              <a:avLst/>
              <a:gdLst/>
              <a:ahLst/>
              <a:cxnLst/>
              <a:rect l="l" t="t" r="r" b="b"/>
              <a:pathLst>
                <a:path w="34" h="270" extrusionOk="0">
                  <a:moveTo>
                    <a:pt x="1" y="0"/>
                  </a:moveTo>
                  <a:lnTo>
                    <a:pt x="1" y="263"/>
                  </a:lnTo>
                  <a:cubicBezTo>
                    <a:pt x="3" y="267"/>
                    <a:pt x="6" y="270"/>
                    <a:pt x="8" y="270"/>
                  </a:cubicBezTo>
                  <a:cubicBezTo>
                    <a:pt x="14" y="270"/>
                    <a:pt x="20" y="255"/>
                    <a:pt x="26" y="226"/>
                  </a:cubicBezTo>
                  <a:cubicBezTo>
                    <a:pt x="34" y="177"/>
                    <a:pt x="34" y="123"/>
                    <a:pt x="26" y="74"/>
                  </a:cubicBezTo>
                  <a:cubicBezTo>
                    <a:pt x="17" y="33"/>
                    <a:pt x="9" y="0"/>
                    <a:pt x="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4835625" y="5328950"/>
              <a:ext cx="850" cy="6175"/>
            </a:xfrm>
            <a:custGeom>
              <a:avLst/>
              <a:gdLst/>
              <a:ahLst/>
              <a:cxnLst/>
              <a:rect l="l" t="t" r="r" b="b"/>
              <a:pathLst>
                <a:path w="34" h="247" extrusionOk="0">
                  <a:moveTo>
                    <a:pt x="1" y="0"/>
                  </a:moveTo>
                  <a:lnTo>
                    <a:pt x="1" y="246"/>
                  </a:lnTo>
                  <a:cubicBezTo>
                    <a:pt x="13" y="242"/>
                    <a:pt x="21" y="213"/>
                    <a:pt x="30" y="177"/>
                  </a:cubicBezTo>
                  <a:cubicBezTo>
                    <a:pt x="34" y="140"/>
                    <a:pt x="34" y="99"/>
                    <a:pt x="30" y="62"/>
                  </a:cubicBezTo>
                  <a:cubicBezTo>
                    <a:pt x="21" y="4"/>
                    <a:pt x="13" y="0"/>
                    <a:pt x="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4835625" y="5354900"/>
              <a:ext cx="850" cy="5975"/>
            </a:xfrm>
            <a:custGeom>
              <a:avLst/>
              <a:gdLst/>
              <a:ahLst/>
              <a:cxnLst/>
              <a:rect l="l" t="t" r="r" b="b"/>
              <a:pathLst>
                <a:path w="34" h="239" extrusionOk="0">
                  <a:moveTo>
                    <a:pt x="13" y="0"/>
                  </a:moveTo>
                  <a:lnTo>
                    <a:pt x="1" y="4"/>
                  </a:lnTo>
                  <a:lnTo>
                    <a:pt x="1" y="238"/>
                  </a:lnTo>
                  <a:cubicBezTo>
                    <a:pt x="2" y="238"/>
                    <a:pt x="2" y="238"/>
                    <a:pt x="3" y="238"/>
                  </a:cubicBezTo>
                  <a:cubicBezTo>
                    <a:pt x="22" y="238"/>
                    <a:pt x="34" y="181"/>
                    <a:pt x="30" y="82"/>
                  </a:cubicBezTo>
                  <a:cubicBezTo>
                    <a:pt x="30" y="54"/>
                    <a:pt x="21" y="29"/>
                    <a:pt x="1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4835625" y="5433050"/>
              <a:ext cx="850" cy="7000"/>
            </a:xfrm>
            <a:custGeom>
              <a:avLst/>
              <a:gdLst/>
              <a:ahLst/>
              <a:cxnLst/>
              <a:rect l="l" t="t" r="r" b="b"/>
              <a:pathLst>
                <a:path w="34" h="280" extrusionOk="0">
                  <a:moveTo>
                    <a:pt x="1" y="1"/>
                  </a:moveTo>
                  <a:lnTo>
                    <a:pt x="1" y="280"/>
                  </a:lnTo>
                  <a:cubicBezTo>
                    <a:pt x="17" y="280"/>
                    <a:pt x="30" y="264"/>
                    <a:pt x="30" y="210"/>
                  </a:cubicBezTo>
                  <a:cubicBezTo>
                    <a:pt x="34" y="149"/>
                    <a:pt x="30" y="87"/>
                    <a:pt x="13" y="30"/>
                  </a:cubicBezTo>
                  <a:cubicBezTo>
                    <a:pt x="13" y="17"/>
                    <a:pt x="5" y="9"/>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835525" y="5446100"/>
              <a:ext cx="950" cy="7200"/>
            </a:xfrm>
            <a:custGeom>
              <a:avLst/>
              <a:gdLst/>
              <a:ahLst/>
              <a:cxnLst/>
              <a:rect l="l" t="t" r="r" b="b"/>
              <a:pathLst>
                <a:path w="38" h="288" extrusionOk="0">
                  <a:moveTo>
                    <a:pt x="1" y="0"/>
                  </a:moveTo>
                  <a:lnTo>
                    <a:pt x="1" y="287"/>
                  </a:lnTo>
                  <a:cubicBezTo>
                    <a:pt x="17" y="279"/>
                    <a:pt x="34" y="263"/>
                    <a:pt x="34" y="222"/>
                  </a:cubicBezTo>
                  <a:cubicBezTo>
                    <a:pt x="38" y="107"/>
                    <a:pt x="34" y="25"/>
                    <a:pt x="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4835625" y="5458800"/>
              <a:ext cx="950" cy="7425"/>
            </a:xfrm>
            <a:custGeom>
              <a:avLst/>
              <a:gdLst/>
              <a:ahLst/>
              <a:cxnLst/>
              <a:rect l="l" t="t" r="r" b="b"/>
              <a:pathLst>
                <a:path w="38" h="297" extrusionOk="0">
                  <a:moveTo>
                    <a:pt x="1" y="1"/>
                  </a:moveTo>
                  <a:lnTo>
                    <a:pt x="1" y="296"/>
                  </a:lnTo>
                  <a:cubicBezTo>
                    <a:pt x="30" y="251"/>
                    <a:pt x="38" y="194"/>
                    <a:pt x="30" y="140"/>
                  </a:cubicBezTo>
                  <a:cubicBezTo>
                    <a:pt x="21" y="54"/>
                    <a:pt x="13" y="13"/>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4835625" y="5407200"/>
              <a:ext cx="750" cy="6400"/>
            </a:xfrm>
            <a:custGeom>
              <a:avLst/>
              <a:gdLst/>
              <a:ahLst/>
              <a:cxnLst/>
              <a:rect l="l" t="t" r="r" b="b"/>
              <a:pathLst>
                <a:path w="30" h="256" extrusionOk="0">
                  <a:moveTo>
                    <a:pt x="1" y="1"/>
                  </a:moveTo>
                  <a:lnTo>
                    <a:pt x="1" y="255"/>
                  </a:lnTo>
                  <a:cubicBezTo>
                    <a:pt x="5" y="251"/>
                    <a:pt x="13" y="247"/>
                    <a:pt x="21" y="227"/>
                  </a:cubicBezTo>
                  <a:cubicBezTo>
                    <a:pt x="30" y="181"/>
                    <a:pt x="30" y="132"/>
                    <a:pt x="30" y="87"/>
                  </a:cubicBezTo>
                  <a:cubicBezTo>
                    <a:pt x="26" y="34"/>
                    <a:pt x="17" y="9"/>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4835525" y="5393975"/>
              <a:ext cx="950" cy="6825"/>
            </a:xfrm>
            <a:custGeom>
              <a:avLst/>
              <a:gdLst/>
              <a:ahLst/>
              <a:cxnLst/>
              <a:rect l="l" t="t" r="r" b="b"/>
              <a:pathLst>
                <a:path w="38" h="273" extrusionOk="0">
                  <a:moveTo>
                    <a:pt x="1" y="1"/>
                  </a:moveTo>
                  <a:lnTo>
                    <a:pt x="1" y="271"/>
                  </a:lnTo>
                  <a:lnTo>
                    <a:pt x="5" y="271"/>
                  </a:lnTo>
                  <a:cubicBezTo>
                    <a:pt x="6" y="272"/>
                    <a:pt x="8" y="272"/>
                    <a:pt x="9" y="272"/>
                  </a:cubicBezTo>
                  <a:cubicBezTo>
                    <a:pt x="27" y="272"/>
                    <a:pt x="38" y="223"/>
                    <a:pt x="34" y="128"/>
                  </a:cubicBezTo>
                  <a:cubicBezTo>
                    <a:pt x="25" y="42"/>
                    <a:pt x="21" y="13"/>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4835625" y="5420950"/>
              <a:ext cx="750" cy="6075"/>
            </a:xfrm>
            <a:custGeom>
              <a:avLst/>
              <a:gdLst/>
              <a:ahLst/>
              <a:cxnLst/>
              <a:rect l="l" t="t" r="r" b="b"/>
              <a:pathLst>
                <a:path w="30" h="243" extrusionOk="0">
                  <a:moveTo>
                    <a:pt x="1" y="1"/>
                  </a:moveTo>
                  <a:lnTo>
                    <a:pt x="1" y="243"/>
                  </a:lnTo>
                  <a:cubicBezTo>
                    <a:pt x="30" y="231"/>
                    <a:pt x="30" y="157"/>
                    <a:pt x="30" y="124"/>
                  </a:cubicBezTo>
                  <a:cubicBezTo>
                    <a:pt x="30" y="62"/>
                    <a:pt x="26" y="13"/>
                    <a:pt x="13" y="9"/>
                  </a:cubicBezTo>
                  <a:cubicBezTo>
                    <a:pt x="9" y="5"/>
                    <a:pt x="5" y="1"/>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3017475" y="4529075"/>
              <a:ext cx="850" cy="6100"/>
            </a:xfrm>
            <a:custGeom>
              <a:avLst/>
              <a:gdLst/>
              <a:ahLst/>
              <a:cxnLst/>
              <a:rect l="l" t="t" r="r" b="b"/>
              <a:pathLst>
                <a:path w="34" h="244" extrusionOk="0">
                  <a:moveTo>
                    <a:pt x="28" y="1"/>
                  </a:moveTo>
                  <a:cubicBezTo>
                    <a:pt x="12" y="1"/>
                    <a:pt x="4" y="37"/>
                    <a:pt x="1" y="137"/>
                  </a:cubicBezTo>
                  <a:cubicBezTo>
                    <a:pt x="1" y="203"/>
                    <a:pt x="9" y="236"/>
                    <a:pt x="25" y="244"/>
                  </a:cubicBezTo>
                  <a:cubicBezTo>
                    <a:pt x="25" y="244"/>
                    <a:pt x="29" y="244"/>
                    <a:pt x="34" y="240"/>
                  </a:cubicBezTo>
                  <a:lnTo>
                    <a:pt x="34" y="2"/>
                  </a:lnTo>
                  <a:cubicBezTo>
                    <a:pt x="32" y="1"/>
                    <a:pt x="30" y="1"/>
                    <a:pt x="2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3017475" y="4541825"/>
              <a:ext cx="850" cy="6825"/>
            </a:xfrm>
            <a:custGeom>
              <a:avLst/>
              <a:gdLst/>
              <a:ahLst/>
              <a:cxnLst/>
              <a:rect l="l" t="t" r="r" b="b"/>
              <a:pathLst>
                <a:path w="34" h="273" extrusionOk="0">
                  <a:moveTo>
                    <a:pt x="31" y="0"/>
                  </a:moveTo>
                  <a:cubicBezTo>
                    <a:pt x="12" y="0"/>
                    <a:pt x="1" y="71"/>
                    <a:pt x="1" y="153"/>
                  </a:cubicBezTo>
                  <a:cubicBezTo>
                    <a:pt x="1" y="225"/>
                    <a:pt x="11" y="272"/>
                    <a:pt x="26" y="272"/>
                  </a:cubicBezTo>
                  <a:cubicBezTo>
                    <a:pt x="27" y="272"/>
                    <a:pt x="28" y="272"/>
                    <a:pt x="29" y="271"/>
                  </a:cubicBezTo>
                  <a:lnTo>
                    <a:pt x="34" y="271"/>
                  </a:lnTo>
                  <a:lnTo>
                    <a:pt x="34" y="1"/>
                  </a:lnTo>
                  <a:cubicBezTo>
                    <a:pt x="33" y="0"/>
                    <a:pt x="32" y="0"/>
                    <a:pt x="3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3017375" y="4502750"/>
              <a:ext cx="850" cy="6850"/>
            </a:xfrm>
            <a:custGeom>
              <a:avLst/>
              <a:gdLst/>
              <a:ahLst/>
              <a:cxnLst/>
              <a:rect l="l" t="t" r="r" b="b"/>
              <a:pathLst>
                <a:path w="34" h="274" extrusionOk="0">
                  <a:moveTo>
                    <a:pt x="33" y="0"/>
                  </a:moveTo>
                  <a:cubicBezTo>
                    <a:pt x="29" y="0"/>
                    <a:pt x="17" y="37"/>
                    <a:pt x="13" y="78"/>
                  </a:cubicBezTo>
                  <a:cubicBezTo>
                    <a:pt x="1" y="128"/>
                    <a:pt x="1" y="181"/>
                    <a:pt x="13" y="230"/>
                  </a:cubicBezTo>
                  <a:cubicBezTo>
                    <a:pt x="16" y="257"/>
                    <a:pt x="21" y="273"/>
                    <a:pt x="27" y="273"/>
                  </a:cubicBezTo>
                  <a:cubicBezTo>
                    <a:pt x="29" y="273"/>
                    <a:pt x="31" y="271"/>
                    <a:pt x="33" y="267"/>
                  </a:cubicBezTo>
                  <a:lnTo>
                    <a:pt x="33"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9"/>
            <p:cNvSpPr/>
            <p:nvPr/>
          </p:nvSpPr>
          <p:spPr>
            <a:xfrm>
              <a:off x="3017475" y="4489925"/>
              <a:ext cx="850" cy="6175"/>
            </a:xfrm>
            <a:custGeom>
              <a:avLst/>
              <a:gdLst/>
              <a:ahLst/>
              <a:cxnLst/>
              <a:rect l="l" t="t" r="r" b="b"/>
              <a:pathLst>
                <a:path w="34" h="247" extrusionOk="0">
                  <a:moveTo>
                    <a:pt x="34" y="0"/>
                  </a:moveTo>
                  <a:cubicBezTo>
                    <a:pt x="17" y="0"/>
                    <a:pt x="9" y="0"/>
                    <a:pt x="5" y="62"/>
                  </a:cubicBezTo>
                  <a:cubicBezTo>
                    <a:pt x="1" y="99"/>
                    <a:pt x="1" y="140"/>
                    <a:pt x="5" y="177"/>
                  </a:cubicBezTo>
                  <a:cubicBezTo>
                    <a:pt x="13" y="214"/>
                    <a:pt x="21" y="243"/>
                    <a:pt x="34" y="247"/>
                  </a:cubicBezTo>
                  <a:lnTo>
                    <a:pt x="34"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3017400" y="4515875"/>
              <a:ext cx="825" cy="6000"/>
            </a:xfrm>
            <a:custGeom>
              <a:avLst/>
              <a:gdLst/>
              <a:ahLst/>
              <a:cxnLst/>
              <a:rect l="l" t="t" r="r" b="b"/>
              <a:pathLst>
                <a:path w="33" h="240" extrusionOk="0">
                  <a:moveTo>
                    <a:pt x="20" y="1"/>
                  </a:moveTo>
                  <a:cubicBezTo>
                    <a:pt x="12" y="29"/>
                    <a:pt x="8" y="54"/>
                    <a:pt x="8" y="83"/>
                  </a:cubicBezTo>
                  <a:cubicBezTo>
                    <a:pt x="0" y="179"/>
                    <a:pt x="11" y="239"/>
                    <a:pt x="29" y="239"/>
                  </a:cubicBezTo>
                  <a:cubicBezTo>
                    <a:pt x="30" y="239"/>
                    <a:pt x="31" y="239"/>
                    <a:pt x="32" y="239"/>
                  </a:cubicBezTo>
                  <a:lnTo>
                    <a:pt x="32" y="5"/>
                  </a:lnTo>
                  <a:lnTo>
                    <a:pt x="20" y="1"/>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3017375" y="4594050"/>
              <a:ext cx="950" cy="7000"/>
            </a:xfrm>
            <a:custGeom>
              <a:avLst/>
              <a:gdLst/>
              <a:ahLst/>
              <a:cxnLst/>
              <a:rect l="l" t="t" r="r" b="b"/>
              <a:pathLst>
                <a:path w="38" h="280" extrusionOk="0">
                  <a:moveTo>
                    <a:pt x="38" y="0"/>
                  </a:moveTo>
                  <a:cubicBezTo>
                    <a:pt x="29" y="4"/>
                    <a:pt x="25" y="17"/>
                    <a:pt x="21" y="25"/>
                  </a:cubicBezTo>
                  <a:cubicBezTo>
                    <a:pt x="9" y="86"/>
                    <a:pt x="1" y="144"/>
                    <a:pt x="5" y="205"/>
                  </a:cubicBezTo>
                  <a:cubicBezTo>
                    <a:pt x="5" y="259"/>
                    <a:pt x="21" y="275"/>
                    <a:pt x="38" y="279"/>
                  </a:cubicBezTo>
                  <a:lnTo>
                    <a:pt x="38"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3017475" y="4606975"/>
              <a:ext cx="850" cy="7200"/>
            </a:xfrm>
            <a:custGeom>
              <a:avLst/>
              <a:gdLst/>
              <a:ahLst/>
              <a:cxnLst/>
              <a:rect l="l" t="t" r="r" b="b"/>
              <a:pathLst>
                <a:path w="34" h="288" extrusionOk="0">
                  <a:moveTo>
                    <a:pt x="34" y="0"/>
                  </a:moveTo>
                  <a:cubicBezTo>
                    <a:pt x="5" y="29"/>
                    <a:pt x="1" y="107"/>
                    <a:pt x="1" y="222"/>
                  </a:cubicBezTo>
                  <a:cubicBezTo>
                    <a:pt x="1" y="267"/>
                    <a:pt x="17" y="283"/>
                    <a:pt x="34" y="287"/>
                  </a:cubicBezTo>
                  <a:lnTo>
                    <a:pt x="34"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3017275" y="4619800"/>
              <a:ext cx="1050" cy="7400"/>
            </a:xfrm>
            <a:custGeom>
              <a:avLst/>
              <a:gdLst/>
              <a:ahLst/>
              <a:cxnLst/>
              <a:rect l="l" t="t" r="r" b="b"/>
              <a:pathLst>
                <a:path w="42" h="296" extrusionOk="0">
                  <a:moveTo>
                    <a:pt x="42" y="0"/>
                  </a:moveTo>
                  <a:cubicBezTo>
                    <a:pt x="25" y="12"/>
                    <a:pt x="17" y="54"/>
                    <a:pt x="13" y="140"/>
                  </a:cubicBezTo>
                  <a:cubicBezTo>
                    <a:pt x="1" y="193"/>
                    <a:pt x="9" y="250"/>
                    <a:pt x="42" y="296"/>
                  </a:cubicBezTo>
                  <a:lnTo>
                    <a:pt x="42"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9"/>
            <p:cNvSpPr/>
            <p:nvPr/>
          </p:nvSpPr>
          <p:spPr>
            <a:xfrm>
              <a:off x="3017475" y="4568200"/>
              <a:ext cx="850" cy="6275"/>
            </a:xfrm>
            <a:custGeom>
              <a:avLst/>
              <a:gdLst/>
              <a:ahLst/>
              <a:cxnLst/>
              <a:rect l="l" t="t" r="r" b="b"/>
              <a:pathLst>
                <a:path w="34" h="251" extrusionOk="0">
                  <a:moveTo>
                    <a:pt x="29" y="0"/>
                  </a:moveTo>
                  <a:cubicBezTo>
                    <a:pt x="13" y="8"/>
                    <a:pt x="9" y="33"/>
                    <a:pt x="5" y="82"/>
                  </a:cubicBezTo>
                  <a:cubicBezTo>
                    <a:pt x="1" y="132"/>
                    <a:pt x="1" y="177"/>
                    <a:pt x="9" y="226"/>
                  </a:cubicBezTo>
                  <a:cubicBezTo>
                    <a:pt x="17" y="242"/>
                    <a:pt x="25" y="251"/>
                    <a:pt x="34" y="251"/>
                  </a:cubicBezTo>
                  <a:lnTo>
                    <a:pt x="34" y="0"/>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9"/>
            <p:cNvSpPr/>
            <p:nvPr/>
          </p:nvSpPr>
          <p:spPr>
            <a:xfrm>
              <a:off x="3017400" y="4554950"/>
              <a:ext cx="925" cy="6750"/>
            </a:xfrm>
            <a:custGeom>
              <a:avLst/>
              <a:gdLst/>
              <a:ahLst/>
              <a:cxnLst/>
              <a:rect l="l" t="t" r="r" b="b"/>
              <a:pathLst>
                <a:path w="37" h="270" extrusionOk="0">
                  <a:moveTo>
                    <a:pt x="37" y="1"/>
                  </a:moveTo>
                  <a:cubicBezTo>
                    <a:pt x="20" y="13"/>
                    <a:pt x="12" y="42"/>
                    <a:pt x="8" y="128"/>
                  </a:cubicBezTo>
                  <a:cubicBezTo>
                    <a:pt x="0" y="220"/>
                    <a:pt x="10" y="269"/>
                    <a:pt x="27" y="269"/>
                  </a:cubicBezTo>
                  <a:cubicBezTo>
                    <a:pt x="28" y="269"/>
                    <a:pt x="30" y="269"/>
                    <a:pt x="32" y="268"/>
                  </a:cubicBezTo>
                  <a:lnTo>
                    <a:pt x="37" y="268"/>
                  </a:lnTo>
                  <a:lnTo>
                    <a:pt x="37" y="1"/>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9"/>
            <p:cNvSpPr/>
            <p:nvPr/>
          </p:nvSpPr>
          <p:spPr>
            <a:xfrm>
              <a:off x="3017475" y="4581825"/>
              <a:ext cx="850" cy="6100"/>
            </a:xfrm>
            <a:custGeom>
              <a:avLst/>
              <a:gdLst/>
              <a:ahLst/>
              <a:cxnLst/>
              <a:rect l="l" t="t" r="r" b="b"/>
              <a:pathLst>
                <a:path w="34" h="244" extrusionOk="0">
                  <a:moveTo>
                    <a:pt x="34" y="1"/>
                  </a:moveTo>
                  <a:cubicBezTo>
                    <a:pt x="29" y="5"/>
                    <a:pt x="21" y="9"/>
                    <a:pt x="17" y="9"/>
                  </a:cubicBezTo>
                  <a:cubicBezTo>
                    <a:pt x="9" y="13"/>
                    <a:pt x="1" y="67"/>
                    <a:pt x="1" y="124"/>
                  </a:cubicBezTo>
                  <a:cubicBezTo>
                    <a:pt x="1" y="157"/>
                    <a:pt x="1" y="235"/>
                    <a:pt x="34" y="243"/>
                  </a:cubicBezTo>
                  <a:lnTo>
                    <a:pt x="34" y="1"/>
                  </a:ln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3048150" y="4556525"/>
              <a:ext cx="4750" cy="3825"/>
            </a:xfrm>
            <a:custGeom>
              <a:avLst/>
              <a:gdLst/>
              <a:ahLst/>
              <a:cxnLst/>
              <a:rect l="l" t="t" r="r" b="b"/>
              <a:pathLst>
                <a:path w="190" h="153" extrusionOk="0">
                  <a:moveTo>
                    <a:pt x="149" y="1"/>
                  </a:moveTo>
                  <a:cubicBezTo>
                    <a:pt x="145" y="1"/>
                    <a:pt x="140" y="2"/>
                    <a:pt x="136" y="4"/>
                  </a:cubicBezTo>
                  <a:cubicBezTo>
                    <a:pt x="133" y="7"/>
                    <a:pt x="127" y="15"/>
                    <a:pt x="123" y="15"/>
                  </a:cubicBezTo>
                  <a:cubicBezTo>
                    <a:pt x="122" y="15"/>
                    <a:pt x="121" y="14"/>
                    <a:pt x="120" y="12"/>
                  </a:cubicBezTo>
                  <a:cubicBezTo>
                    <a:pt x="112" y="4"/>
                    <a:pt x="104" y="1"/>
                    <a:pt x="96" y="1"/>
                  </a:cubicBezTo>
                  <a:cubicBezTo>
                    <a:pt x="72" y="1"/>
                    <a:pt x="48" y="28"/>
                    <a:pt x="21" y="28"/>
                  </a:cubicBezTo>
                  <a:cubicBezTo>
                    <a:pt x="20" y="28"/>
                    <a:pt x="18" y="28"/>
                    <a:pt x="17" y="28"/>
                  </a:cubicBezTo>
                  <a:cubicBezTo>
                    <a:pt x="13" y="28"/>
                    <a:pt x="9" y="28"/>
                    <a:pt x="9" y="36"/>
                  </a:cubicBezTo>
                  <a:cubicBezTo>
                    <a:pt x="1" y="61"/>
                    <a:pt x="1" y="86"/>
                    <a:pt x="5" y="114"/>
                  </a:cubicBezTo>
                  <a:cubicBezTo>
                    <a:pt x="10" y="136"/>
                    <a:pt x="18" y="147"/>
                    <a:pt x="24" y="147"/>
                  </a:cubicBezTo>
                  <a:cubicBezTo>
                    <a:pt x="28" y="147"/>
                    <a:pt x="31" y="144"/>
                    <a:pt x="33" y="139"/>
                  </a:cubicBezTo>
                  <a:cubicBezTo>
                    <a:pt x="39" y="125"/>
                    <a:pt x="45" y="120"/>
                    <a:pt x="51" y="120"/>
                  </a:cubicBezTo>
                  <a:cubicBezTo>
                    <a:pt x="59" y="120"/>
                    <a:pt x="67" y="129"/>
                    <a:pt x="74" y="139"/>
                  </a:cubicBezTo>
                  <a:cubicBezTo>
                    <a:pt x="81" y="147"/>
                    <a:pt x="86" y="151"/>
                    <a:pt x="90" y="151"/>
                  </a:cubicBezTo>
                  <a:cubicBezTo>
                    <a:pt x="95" y="151"/>
                    <a:pt x="99" y="147"/>
                    <a:pt x="103" y="139"/>
                  </a:cubicBezTo>
                  <a:cubicBezTo>
                    <a:pt x="111" y="121"/>
                    <a:pt x="119" y="113"/>
                    <a:pt x="127" y="113"/>
                  </a:cubicBezTo>
                  <a:cubicBezTo>
                    <a:pt x="135" y="113"/>
                    <a:pt x="142" y="122"/>
                    <a:pt x="148" y="139"/>
                  </a:cubicBezTo>
                  <a:cubicBezTo>
                    <a:pt x="153" y="148"/>
                    <a:pt x="157" y="153"/>
                    <a:pt x="161" y="153"/>
                  </a:cubicBezTo>
                  <a:cubicBezTo>
                    <a:pt x="172" y="153"/>
                    <a:pt x="181" y="124"/>
                    <a:pt x="189" y="73"/>
                  </a:cubicBezTo>
                  <a:cubicBezTo>
                    <a:pt x="185" y="57"/>
                    <a:pt x="181" y="40"/>
                    <a:pt x="177" y="28"/>
                  </a:cubicBezTo>
                  <a:cubicBezTo>
                    <a:pt x="169" y="6"/>
                    <a:pt x="159" y="1"/>
                    <a:pt x="14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a:off x="3040450" y="4556400"/>
              <a:ext cx="3100" cy="3900"/>
            </a:xfrm>
            <a:custGeom>
              <a:avLst/>
              <a:gdLst/>
              <a:ahLst/>
              <a:cxnLst/>
              <a:rect l="l" t="t" r="r" b="b"/>
              <a:pathLst>
                <a:path w="124" h="156" extrusionOk="0">
                  <a:moveTo>
                    <a:pt x="21" y="0"/>
                  </a:moveTo>
                  <a:cubicBezTo>
                    <a:pt x="13" y="0"/>
                    <a:pt x="5" y="9"/>
                    <a:pt x="5" y="50"/>
                  </a:cubicBezTo>
                  <a:cubicBezTo>
                    <a:pt x="1" y="70"/>
                    <a:pt x="5" y="95"/>
                    <a:pt x="17" y="111"/>
                  </a:cubicBezTo>
                  <a:cubicBezTo>
                    <a:pt x="21" y="121"/>
                    <a:pt x="27" y="134"/>
                    <a:pt x="31" y="134"/>
                  </a:cubicBezTo>
                  <a:cubicBezTo>
                    <a:pt x="32" y="134"/>
                    <a:pt x="33" y="133"/>
                    <a:pt x="34" y="132"/>
                  </a:cubicBezTo>
                  <a:cubicBezTo>
                    <a:pt x="38" y="126"/>
                    <a:pt x="41" y="123"/>
                    <a:pt x="45" y="123"/>
                  </a:cubicBezTo>
                  <a:cubicBezTo>
                    <a:pt x="56" y="123"/>
                    <a:pt x="65" y="146"/>
                    <a:pt x="75" y="152"/>
                  </a:cubicBezTo>
                  <a:cubicBezTo>
                    <a:pt x="79" y="155"/>
                    <a:pt x="83" y="156"/>
                    <a:pt x="87" y="156"/>
                  </a:cubicBezTo>
                  <a:cubicBezTo>
                    <a:pt x="96" y="156"/>
                    <a:pt x="106" y="151"/>
                    <a:pt x="112" y="148"/>
                  </a:cubicBezTo>
                  <a:cubicBezTo>
                    <a:pt x="120" y="144"/>
                    <a:pt x="124" y="107"/>
                    <a:pt x="124" y="70"/>
                  </a:cubicBezTo>
                  <a:cubicBezTo>
                    <a:pt x="124" y="33"/>
                    <a:pt x="120" y="21"/>
                    <a:pt x="112" y="13"/>
                  </a:cubicBezTo>
                  <a:lnTo>
                    <a:pt x="108" y="13"/>
                  </a:lnTo>
                  <a:lnTo>
                    <a:pt x="42" y="0"/>
                  </a:lnTo>
                  <a:lnTo>
                    <a:pt x="42" y="4"/>
                  </a:lnTo>
                  <a:cubicBezTo>
                    <a:pt x="34" y="4"/>
                    <a:pt x="26" y="0"/>
                    <a:pt x="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a:off x="3038825" y="4556575"/>
              <a:ext cx="1550" cy="2650"/>
            </a:xfrm>
            <a:custGeom>
              <a:avLst/>
              <a:gdLst/>
              <a:ahLst/>
              <a:cxnLst/>
              <a:rect l="l" t="t" r="r" b="b"/>
              <a:pathLst>
                <a:path w="62" h="106" extrusionOk="0">
                  <a:moveTo>
                    <a:pt x="32" y="1"/>
                  </a:moveTo>
                  <a:cubicBezTo>
                    <a:pt x="23" y="1"/>
                    <a:pt x="16" y="11"/>
                    <a:pt x="8" y="18"/>
                  </a:cubicBezTo>
                  <a:cubicBezTo>
                    <a:pt x="4" y="30"/>
                    <a:pt x="0" y="43"/>
                    <a:pt x="4" y="59"/>
                  </a:cubicBezTo>
                  <a:cubicBezTo>
                    <a:pt x="0" y="71"/>
                    <a:pt x="4" y="84"/>
                    <a:pt x="8" y="96"/>
                  </a:cubicBezTo>
                  <a:cubicBezTo>
                    <a:pt x="14" y="102"/>
                    <a:pt x="20" y="105"/>
                    <a:pt x="26" y="105"/>
                  </a:cubicBezTo>
                  <a:cubicBezTo>
                    <a:pt x="37" y="105"/>
                    <a:pt x="49" y="95"/>
                    <a:pt x="62" y="71"/>
                  </a:cubicBezTo>
                  <a:cubicBezTo>
                    <a:pt x="54" y="5"/>
                    <a:pt x="47" y="2"/>
                    <a:pt x="40" y="2"/>
                  </a:cubicBezTo>
                  <a:cubicBezTo>
                    <a:pt x="39" y="2"/>
                    <a:pt x="38" y="2"/>
                    <a:pt x="37" y="2"/>
                  </a:cubicBezTo>
                  <a:cubicBezTo>
                    <a:pt x="35" y="1"/>
                    <a:pt x="34" y="1"/>
                    <a:pt x="3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3037375" y="4556275"/>
              <a:ext cx="1275" cy="3325"/>
            </a:xfrm>
            <a:custGeom>
              <a:avLst/>
              <a:gdLst/>
              <a:ahLst/>
              <a:cxnLst/>
              <a:rect l="l" t="t" r="r" b="b"/>
              <a:pathLst>
                <a:path w="51" h="133" extrusionOk="0">
                  <a:moveTo>
                    <a:pt x="22" y="0"/>
                  </a:moveTo>
                  <a:cubicBezTo>
                    <a:pt x="18" y="0"/>
                    <a:pt x="14" y="4"/>
                    <a:pt x="9" y="9"/>
                  </a:cubicBezTo>
                  <a:cubicBezTo>
                    <a:pt x="5" y="22"/>
                    <a:pt x="1" y="38"/>
                    <a:pt x="1" y="50"/>
                  </a:cubicBezTo>
                  <a:cubicBezTo>
                    <a:pt x="1" y="71"/>
                    <a:pt x="5" y="87"/>
                    <a:pt x="9" y="108"/>
                  </a:cubicBezTo>
                  <a:cubicBezTo>
                    <a:pt x="14" y="125"/>
                    <a:pt x="19" y="132"/>
                    <a:pt x="24" y="132"/>
                  </a:cubicBezTo>
                  <a:cubicBezTo>
                    <a:pt x="33" y="132"/>
                    <a:pt x="42" y="110"/>
                    <a:pt x="50" y="71"/>
                  </a:cubicBezTo>
                  <a:cubicBezTo>
                    <a:pt x="41" y="21"/>
                    <a:pt x="32" y="0"/>
                    <a:pt x="2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3045275" y="4556825"/>
              <a:ext cx="950" cy="3400"/>
            </a:xfrm>
            <a:custGeom>
              <a:avLst/>
              <a:gdLst/>
              <a:ahLst/>
              <a:cxnLst/>
              <a:rect l="l" t="t" r="r" b="b"/>
              <a:pathLst>
                <a:path w="38" h="136" extrusionOk="0">
                  <a:moveTo>
                    <a:pt x="21" y="1"/>
                  </a:moveTo>
                  <a:cubicBezTo>
                    <a:pt x="16" y="1"/>
                    <a:pt x="11" y="18"/>
                    <a:pt x="1" y="53"/>
                  </a:cubicBezTo>
                  <a:cubicBezTo>
                    <a:pt x="5" y="110"/>
                    <a:pt x="12" y="136"/>
                    <a:pt x="20" y="136"/>
                  </a:cubicBezTo>
                  <a:cubicBezTo>
                    <a:pt x="20" y="136"/>
                    <a:pt x="21" y="135"/>
                    <a:pt x="21" y="135"/>
                  </a:cubicBezTo>
                  <a:cubicBezTo>
                    <a:pt x="29" y="127"/>
                    <a:pt x="38" y="98"/>
                    <a:pt x="38" y="53"/>
                  </a:cubicBezTo>
                  <a:cubicBezTo>
                    <a:pt x="29" y="18"/>
                    <a:pt x="25" y="1"/>
                    <a:pt x="2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3043850" y="4556800"/>
              <a:ext cx="1050" cy="3425"/>
            </a:xfrm>
            <a:custGeom>
              <a:avLst/>
              <a:gdLst/>
              <a:ahLst/>
              <a:cxnLst/>
              <a:rect l="l" t="t" r="r" b="b"/>
              <a:pathLst>
                <a:path w="42" h="137" extrusionOk="0">
                  <a:moveTo>
                    <a:pt x="17" y="1"/>
                  </a:moveTo>
                  <a:cubicBezTo>
                    <a:pt x="13" y="9"/>
                    <a:pt x="9" y="21"/>
                    <a:pt x="4" y="29"/>
                  </a:cubicBezTo>
                  <a:cubicBezTo>
                    <a:pt x="0" y="46"/>
                    <a:pt x="0" y="58"/>
                    <a:pt x="4" y="71"/>
                  </a:cubicBezTo>
                  <a:cubicBezTo>
                    <a:pt x="4" y="109"/>
                    <a:pt x="12" y="137"/>
                    <a:pt x="19" y="137"/>
                  </a:cubicBezTo>
                  <a:cubicBezTo>
                    <a:pt x="20" y="137"/>
                    <a:pt x="20" y="136"/>
                    <a:pt x="21" y="136"/>
                  </a:cubicBezTo>
                  <a:cubicBezTo>
                    <a:pt x="37" y="112"/>
                    <a:pt x="41" y="87"/>
                    <a:pt x="41" y="58"/>
                  </a:cubicBezTo>
                  <a:cubicBezTo>
                    <a:pt x="41" y="25"/>
                    <a:pt x="33" y="5"/>
                    <a:pt x="2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3046500" y="4556600"/>
              <a:ext cx="950" cy="3175"/>
            </a:xfrm>
            <a:custGeom>
              <a:avLst/>
              <a:gdLst/>
              <a:ahLst/>
              <a:cxnLst/>
              <a:rect l="l" t="t" r="r" b="b"/>
              <a:pathLst>
                <a:path w="38" h="127" extrusionOk="0">
                  <a:moveTo>
                    <a:pt x="21" y="1"/>
                  </a:moveTo>
                  <a:cubicBezTo>
                    <a:pt x="17" y="5"/>
                    <a:pt x="13" y="5"/>
                    <a:pt x="9" y="13"/>
                  </a:cubicBezTo>
                  <a:cubicBezTo>
                    <a:pt x="5" y="21"/>
                    <a:pt x="5" y="33"/>
                    <a:pt x="1" y="46"/>
                  </a:cubicBezTo>
                  <a:cubicBezTo>
                    <a:pt x="1" y="66"/>
                    <a:pt x="5" y="87"/>
                    <a:pt x="9" y="107"/>
                  </a:cubicBezTo>
                  <a:cubicBezTo>
                    <a:pt x="11" y="120"/>
                    <a:pt x="14" y="126"/>
                    <a:pt x="18" y="126"/>
                  </a:cubicBezTo>
                  <a:cubicBezTo>
                    <a:pt x="24" y="126"/>
                    <a:pt x="31" y="112"/>
                    <a:pt x="34" y="87"/>
                  </a:cubicBezTo>
                  <a:cubicBezTo>
                    <a:pt x="38" y="70"/>
                    <a:pt x="38" y="54"/>
                    <a:pt x="34" y="33"/>
                  </a:cubicBezTo>
                  <a:cubicBezTo>
                    <a:pt x="34" y="21"/>
                    <a:pt x="26" y="13"/>
                    <a:pt x="2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9"/>
            <p:cNvSpPr/>
            <p:nvPr/>
          </p:nvSpPr>
          <p:spPr>
            <a:xfrm>
              <a:off x="3037700" y="4595075"/>
              <a:ext cx="9350" cy="4425"/>
            </a:xfrm>
            <a:custGeom>
              <a:avLst/>
              <a:gdLst/>
              <a:ahLst/>
              <a:cxnLst/>
              <a:rect l="l" t="t" r="r" b="b"/>
              <a:pathLst>
                <a:path w="374" h="177" extrusionOk="0">
                  <a:moveTo>
                    <a:pt x="17" y="0"/>
                  </a:moveTo>
                  <a:cubicBezTo>
                    <a:pt x="12" y="0"/>
                    <a:pt x="8" y="4"/>
                    <a:pt x="8" y="8"/>
                  </a:cubicBezTo>
                  <a:cubicBezTo>
                    <a:pt x="4" y="33"/>
                    <a:pt x="0" y="58"/>
                    <a:pt x="4" y="86"/>
                  </a:cubicBezTo>
                  <a:cubicBezTo>
                    <a:pt x="7" y="131"/>
                    <a:pt x="14" y="165"/>
                    <a:pt x="24" y="165"/>
                  </a:cubicBezTo>
                  <a:cubicBezTo>
                    <a:pt x="28" y="165"/>
                    <a:pt x="32" y="159"/>
                    <a:pt x="37" y="148"/>
                  </a:cubicBezTo>
                  <a:cubicBezTo>
                    <a:pt x="46" y="129"/>
                    <a:pt x="55" y="123"/>
                    <a:pt x="63" y="123"/>
                  </a:cubicBezTo>
                  <a:cubicBezTo>
                    <a:pt x="73" y="123"/>
                    <a:pt x="82" y="131"/>
                    <a:pt x="90" y="136"/>
                  </a:cubicBezTo>
                  <a:cubicBezTo>
                    <a:pt x="94" y="140"/>
                    <a:pt x="103" y="140"/>
                    <a:pt x="111" y="144"/>
                  </a:cubicBezTo>
                  <a:lnTo>
                    <a:pt x="222" y="160"/>
                  </a:lnTo>
                  <a:cubicBezTo>
                    <a:pt x="234" y="160"/>
                    <a:pt x="246" y="167"/>
                    <a:pt x="259" y="167"/>
                  </a:cubicBezTo>
                  <a:cubicBezTo>
                    <a:pt x="263" y="167"/>
                    <a:pt x="267" y="166"/>
                    <a:pt x="271" y="164"/>
                  </a:cubicBezTo>
                  <a:cubicBezTo>
                    <a:pt x="278" y="163"/>
                    <a:pt x="286" y="161"/>
                    <a:pt x="293" y="161"/>
                  </a:cubicBezTo>
                  <a:cubicBezTo>
                    <a:pt x="303" y="161"/>
                    <a:pt x="313" y="164"/>
                    <a:pt x="324" y="173"/>
                  </a:cubicBezTo>
                  <a:cubicBezTo>
                    <a:pt x="327" y="175"/>
                    <a:pt x="329" y="176"/>
                    <a:pt x="331" y="176"/>
                  </a:cubicBezTo>
                  <a:cubicBezTo>
                    <a:pt x="337" y="176"/>
                    <a:pt x="343" y="170"/>
                    <a:pt x="349" y="164"/>
                  </a:cubicBezTo>
                  <a:cubicBezTo>
                    <a:pt x="357" y="156"/>
                    <a:pt x="369" y="156"/>
                    <a:pt x="373" y="91"/>
                  </a:cubicBezTo>
                  <a:cubicBezTo>
                    <a:pt x="361" y="50"/>
                    <a:pt x="349" y="50"/>
                    <a:pt x="337" y="50"/>
                  </a:cubicBezTo>
                  <a:cubicBezTo>
                    <a:pt x="324" y="52"/>
                    <a:pt x="312" y="53"/>
                    <a:pt x="300" y="53"/>
                  </a:cubicBezTo>
                  <a:cubicBezTo>
                    <a:pt x="287" y="53"/>
                    <a:pt x="275" y="52"/>
                    <a:pt x="263" y="50"/>
                  </a:cubicBezTo>
                  <a:cubicBezTo>
                    <a:pt x="209" y="29"/>
                    <a:pt x="156" y="17"/>
                    <a:pt x="103" y="4"/>
                  </a:cubicBezTo>
                  <a:cubicBezTo>
                    <a:pt x="74" y="0"/>
                    <a:pt x="45" y="0"/>
                    <a:pt x="1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9"/>
            <p:cNvSpPr/>
            <p:nvPr/>
          </p:nvSpPr>
          <p:spPr>
            <a:xfrm>
              <a:off x="3036350" y="4594950"/>
              <a:ext cx="1250" cy="3425"/>
            </a:xfrm>
            <a:custGeom>
              <a:avLst/>
              <a:gdLst/>
              <a:ahLst/>
              <a:cxnLst/>
              <a:rect l="l" t="t" r="r" b="b"/>
              <a:pathLst>
                <a:path w="50" h="137" extrusionOk="0">
                  <a:moveTo>
                    <a:pt x="27" y="0"/>
                  </a:moveTo>
                  <a:cubicBezTo>
                    <a:pt x="19" y="0"/>
                    <a:pt x="11" y="15"/>
                    <a:pt x="5" y="34"/>
                  </a:cubicBezTo>
                  <a:cubicBezTo>
                    <a:pt x="1" y="91"/>
                    <a:pt x="1" y="112"/>
                    <a:pt x="13" y="128"/>
                  </a:cubicBezTo>
                  <a:cubicBezTo>
                    <a:pt x="18" y="132"/>
                    <a:pt x="23" y="136"/>
                    <a:pt x="28" y="136"/>
                  </a:cubicBezTo>
                  <a:cubicBezTo>
                    <a:pt x="37" y="136"/>
                    <a:pt x="44" y="119"/>
                    <a:pt x="50" y="46"/>
                  </a:cubicBezTo>
                  <a:cubicBezTo>
                    <a:pt x="42" y="13"/>
                    <a:pt x="34" y="0"/>
                    <a:pt x="2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p:nvPr/>
          </p:nvSpPr>
          <p:spPr>
            <a:xfrm>
              <a:off x="3034725" y="4595450"/>
              <a:ext cx="1150" cy="3375"/>
            </a:xfrm>
            <a:custGeom>
              <a:avLst/>
              <a:gdLst/>
              <a:ahLst/>
              <a:cxnLst/>
              <a:rect l="l" t="t" r="r" b="b"/>
              <a:pathLst>
                <a:path w="46" h="135" extrusionOk="0">
                  <a:moveTo>
                    <a:pt x="19" y="1"/>
                  </a:moveTo>
                  <a:cubicBezTo>
                    <a:pt x="12" y="1"/>
                    <a:pt x="6" y="8"/>
                    <a:pt x="0" y="30"/>
                  </a:cubicBezTo>
                  <a:cubicBezTo>
                    <a:pt x="0" y="88"/>
                    <a:pt x="8" y="125"/>
                    <a:pt x="17" y="133"/>
                  </a:cubicBezTo>
                  <a:cubicBezTo>
                    <a:pt x="18" y="134"/>
                    <a:pt x="20" y="135"/>
                    <a:pt x="21" y="135"/>
                  </a:cubicBezTo>
                  <a:cubicBezTo>
                    <a:pt x="31" y="135"/>
                    <a:pt x="38" y="112"/>
                    <a:pt x="41" y="80"/>
                  </a:cubicBezTo>
                  <a:cubicBezTo>
                    <a:pt x="45" y="59"/>
                    <a:pt x="45" y="35"/>
                    <a:pt x="37" y="14"/>
                  </a:cubicBezTo>
                  <a:cubicBezTo>
                    <a:pt x="31" y="8"/>
                    <a:pt x="25" y="1"/>
                    <a:pt x="1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3050725" y="4596300"/>
              <a:ext cx="725" cy="2600"/>
            </a:xfrm>
            <a:custGeom>
              <a:avLst/>
              <a:gdLst/>
              <a:ahLst/>
              <a:cxnLst/>
              <a:rect l="l" t="t" r="r" b="b"/>
              <a:pathLst>
                <a:path w="29" h="104" extrusionOk="0">
                  <a:moveTo>
                    <a:pt x="17" y="1"/>
                  </a:moveTo>
                  <a:cubicBezTo>
                    <a:pt x="13" y="5"/>
                    <a:pt x="8" y="1"/>
                    <a:pt x="8" y="9"/>
                  </a:cubicBezTo>
                  <a:cubicBezTo>
                    <a:pt x="4" y="21"/>
                    <a:pt x="4" y="37"/>
                    <a:pt x="4" y="54"/>
                  </a:cubicBezTo>
                  <a:cubicBezTo>
                    <a:pt x="0" y="66"/>
                    <a:pt x="4" y="78"/>
                    <a:pt x="8" y="87"/>
                  </a:cubicBezTo>
                  <a:cubicBezTo>
                    <a:pt x="13" y="95"/>
                    <a:pt x="21" y="99"/>
                    <a:pt x="29" y="103"/>
                  </a:cubicBezTo>
                  <a:cubicBezTo>
                    <a:pt x="29" y="74"/>
                    <a:pt x="29" y="50"/>
                    <a:pt x="29" y="33"/>
                  </a:cubicBezTo>
                  <a:cubicBezTo>
                    <a:pt x="29" y="1"/>
                    <a:pt x="21"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3026000" y="4516750"/>
              <a:ext cx="14900" cy="5650"/>
            </a:xfrm>
            <a:custGeom>
              <a:avLst/>
              <a:gdLst/>
              <a:ahLst/>
              <a:cxnLst/>
              <a:rect l="l" t="t" r="r" b="b"/>
              <a:pathLst>
                <a:path w="596" h="226" extrusionOk="0">
                  <a:moveTo>
                    <a:pt x="82" y="1"/>
                  </a:moveTo>
                  <a:cubicBezTo>
                    <a:pt x="81" y="1"/>
                    <a:pt x="79" y="1"/>
                    <a:pt x="78" y="2"/>
                  </a:cubicBezTo>
                  <a:cubicBezTo>
                    <a:pt x="67" y="13"/>
                    <a:pt x="53" y="19"/>
                    <a:pt x="38" y="19"/>
                  </a:cubicBezTo>
                  <a:cubicBezTo>
                    <a:pt x="31" y="19"/>
                    <a:pt x="24" y="18"/>
                    <a:pt x="17" y="15"/>
                  </a:cubicBezTo>
                  <a:cubicBezTo>
                    <a:pt x="16" y="14"/>
                    <a:pt x="15" y="14"/>
                    <a:pt x="14" y="14"/>
                  </a:cubicBezTo>
                  <a:cubicBezTo>
                    <a:pt x="7" y="14"/>
                    <a:pt x="0" y="32"/>
                    <a:pt x="0" y="72"/>
                  </a:cubicBezTo>
                  <a:cubicBezTo>
                    <a:pt x="0" y="123"/>
                    <a:pt x="7" y="152"/>
                    <a:pt x="17" y="152"/>
                  </a:cubicBezTo>
                  <a:cubicBezTo>
                    <a:pt x="18" y="152"/>
                    <a:pt x="19" y="151"/>
                    <a:pt x="21" y="150"/>
                  </a:cubicBezTo>
                  <a:cubicBezTo>
                    <a:pt x="23" y="149"/>
                    <a:pt x="26" y="149"/>
                    <a:pt x="28" y="149"/>
                  </a:cubicBezTo>
                  <a:cubicBezTo>
                    <a:pt x="43" y="149"/>
                    <a:pt x="60" y="163"/>
                    <a:pt x="71" y="163"/>
                  </a:cubicBezTo>
                  <a:cubicBezTo>
                    <a:pt x="72" y="163"/>
                    <a:pt x="73" y="163"/>
                    <a:pt x="74" y="163"/>
                  </a:cubicBezTo>
                  <a:cubicBezTo>
                    <a:pt x="86" y="158"/>
                    <a:pt x="99" y="154"/>
                    <a:pt x="107" y="121"/>
                  </a:cubicBezTo>
                  <a:lnTo>
                    <a:pt x="181" y="216"/>
                  </a:lnTo>
                  <a:cubicBezTo>
                    <a:pt x="187" y="196"/>
                    <a:pt x="193" y="189"/>
                    <a:pt x="200" y="189"/>
                  </a:cubicBezTo>
                  <a:cubicBezTo>
                    <a:pt x="213" y="189"/>
                    <a:pt x="225" y="212"/>
                    <a:pt x="230" y="212"/>
                  </a:cubicBezTo>
                  <a:cubicBezTo>
                    <a:pt x="231" y="211"/>
                    <a:pt x="232" y="211"/>
                    <a:pt x="233" y="211"/>
                  </a:cubicBezTo>
                  <a:cubicBezTo>
                    <a:pt x="242" y="211"/>
                    <a:pt x="249" y="226"/>
                    <a:pt x="255" y="226"/>
                  </a:cubicBezTo>
                  <a:cubicBezTo>
                    <a:pt x="256" y="226"/>
                    <a:pt x="258" y="225"/>
                    <a:pt x="259" y="224"/>
                  </a:cubicBezTo>
                  <a:cubicBezTo>
                    <a:pt x="288" y="204"/>
                    <a:pt x="312" y="183"/>
                    <a:pt x="345" y="167"/>
                  </a:cubicBezTo>
                  <a:cubicBezTo>
                    <a:pt x="370" y="158"/>
                    <a:pt x="398" y="142"/>
                    <a:pt x="427" y="134"/>
                  </a:cubicBezTo>
                  <a:cubicBezTo>
                    <a:pt x="431" y="132"/>
                    <a:pt x="436" y="131"/>
                    <a:pt x="441" y="131"/>
                  </a:cubicBezTo>
                  <a:cubicBezTo>
                    <a:pt x="454" y="131"/>
                    <a:pt x="466" y="138"/>
                    <a:pt x="472" y="150"/>
                  </a:cubicBezTo>
                  <a:cubicBezTo>
                    <a:pt x="474" y="154"/>
                    <a:pt x="476" y="156"/>
                    <a:pt x="478" y="156"/>
                  </a:cubicBezTo>
                  <a:cubicBezTo>
                    <a:pt x="483" y="156"/>
                    <a:pt x="490" y="149"/>
                    <a:pt x="493" y="146"/>
                  </a:cubicBezTo>
                  <a:cubicBezTo>
                    <a:pt x="497" y="146"/>
                    <a:pt x="501" y="142"/>
                    <a:pt x="505" y="142"/>
                  </a:cubicBezTo>
                  <a:cubicBezTo>
                    <a:pt x="530" y="142"/>
                    <a:pt x="554" y="150"/>
                    <a:pt x="583" y="154"/>
                  </a:cubicBezTo>
                  <a:cubicBezTo>
                    <a:pt x="583" y="154"/>
                    <a:pt x="587" y="150"/>
                    <a:pt x="591" y="146"/>
                  </a:cubicBezTo>
                  <a:cubicBezTo>
                    <a:pt x="595" y="130"/>
                    <a:pt x="595" y="113"/>
                    <a:pt x="595" y="93"/>
                  </a:cubicBezTo>
                  <a:cubicBezTo>
                    <a:pt x="595" y="85"/>
                    <a:pt x="595" y="76"/>
                    <a:pt x="595" y="72"/>
                  </a:cubicBezTo>
                  <a:cubicBezTo>
                    <a:pt x="591" y="60"/>
                    <a:pt x="591" y="48"/>
                    <a:pt x="583" y="35"/>
                  </a:cubicBezTo>
                  <a:cubicBezTo>
                    <a:pt x="579" y="31"/>
                    <a:pt x="571" y="27"/>
                    <a:pt x="558" y="27"/>
                  </a:cubicBezTo>
                  <a:cubicBezTo>
                    <a:pt x="547" y="27"/>
                    <a:pt x="535" y="36"/>
                    <a:pt x="523" y="36"/>
                  </a:cubicBezTo>
                  <a:cubicBezTo>
                    <a:pt x="516" y="36"/>
                    <a:pt x="510" y="34"/>
                    <a:pt x="505" y="27"/>
                  </a:cubicBezTo>
                  <a:cubicBezTo>
                    <a:pt x="494" y="16"/>
                    <a:pt x="483" y="12"/>
                    <a:pt x="472" y="12"/>
                  </a:cubicBezTo>
                  <a:cubicBezTo>
                    <a:pt x="456" y="12"/>
                    <a:pt x="440" y="21"/>
                    <a:pt x="423" y="23"/>
                  </a:cubicBezTo>
                  <a:cubicBezTo>
                    <a:pt x="419" y="23"/>
                    <a:pt x="411" y="27"/>
                    <a:pt x="402" y="27"/>
                  </a:cubicBezTo>
                  <a:cubicBezTo>
                    <a:pt x="391" y="27"/>
                    <a:pt x="379" y="18"/>
                    <a:pt x="367" y="18"/>
                  </a:cubicBezTo>
                  <a:cubicBezTo>
                    <a:pt x="362" y="18"/>
                    <a:pt x="358" y="20"/>
                    <a:pt x="353" y="23"/>
                  </a:cubicBezTo>
                  <a:cubicBezTo>
                    <a:pt x="338" y="31"/>
                    <a:pt x="324" y="34"/>
                    <a:pt x="309" y="34"/>
                  </a:cubicBezTo>
                  <a:cubicBezTo>
                    <a:pt x="280" y="34"/>
                    <a:pt x="252" y="23"/>
                    <a:pt x="222" y="23"/>
                  </a:cubicBezTo>
                  <a:cubicBezTo>
                    <a:pt x="209" y="20"/>
                    <a:pt x="195" y="8"/>
                    <a:pt x="184" y="8"/>
                  </a:cubicBezTo>
                  <a:cubicBezTo>
                    <a:pt x="182" y="8"/>
                    <a:pt x="179" y="9"/>
                    <a:pt x="177" y="11"/>
                  </a:cubicBezTo>
                  <a:cubicBezTo>
                    <a:pt x="174" y="12"/>
                    <a:pt x="172" y="12"/>
                    <a:pt x="169" y="12"/>
                  </a:cubicBezTo>
                  <a:cubicBezTo>
                    <a:pt x="160" y="12"/>
                    <a:pt x="151" y="8"/>
                    <a:pt x="143" y="8"/>
                  </a:cubicBezTo>
                  <a:cubicBezTo>
                    <a:pt x="131" y="8"/>
                    <a:pt x="120" y="16"/>
                    <a:pt x="111" y="60"/>
                  </a:cubicBezTo>
                  <a:cubicBezTo>
                    <a:pt x="97" y="21"/>
                    <a:pt x="89" y="1"/>
                    <a:pt x="8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9"/>
            <p:cNvSpPr/>
            <p:nvPr/>
          </p:nvSpPr>
          <p:spPr>
            <a:xfrm>
              <a:off x="3046500" y="4516725"/>
              <a:ext cx="2400" cy="3175"/>
            </a:xfrm>
            <a:custGeom>
              <a:avLst/>
              <a:gdLst/>
              <a:ahLst/>
              <a:cxnLst/>
              <a:rect l="l" t="t" r="r" b="b"/>
              <a:pathLst>
                <a:path w="96" h="127" extrusionOk="0">
                  <a:moveTo>
                    <a:pt x="47" y="0"/>
                  </a:moveTo>
                  <a:cubicBezTo>
                    <a:pt x="38" y="0"/>
                    <a:pt x="30" y="1"/>
                    <a:pt x="21" y="3"/>
                  </a:cubicBezTo>
                  <a:cubicBezTo>
                    <a:pt x="13" y="3"/>
                    <a:pt x="5" y="20"/>
                    <a:pt x="5" y="53"/>
                  </a:cubicBezTo>
                  <a:cubicBezTo>
                    <a:pt x="1" y="77"/>
                    <a:pt x="9" y="102"/>
                    <a:pt x="21" y="122"/>
                  </a:cubicBezTo>
                  <a:cubicBezTo>
                    <a:pt x="21" y="127"/>
                    <a:pt x="26" y="127"/>
                    <a:pt x="26" y="127"/>
                  </a:cubicBezTo>
                  <a:cubicBezTo>
                    <a:pt x="31" y="115"/>
                    <a:pt x="37" y="112"/>
                    <a:pt x="43" y="112"/>
                  </a:cubicBezTo>
                  <a:cubicBezTo>
                    <a:pt x="52" y="112"/>
                    <a:pt x="60" y="120"/>
                    <a:pt x="69" y="120"/>
                  </a:cubicBezTo>
                  <a:cubicBezTo>
                    <a:pt x="71" y="120"/>
                    <a:pt x="73" y="119"/>
                    <a:pt x="75" y="118"/>
                  </a:cubicBezTo>
                  <a:cubicBezTo>
                    <a:pt x="83" y="118"/>
                    <a:pt x="91" y="110"/>
                    <a:pt x="95" y="69"/>
                  </a:cubicBezTo>
                  <a:cubicBezTo>
                    <a:pt x="87" y="12"/>
                    <a:pt x="87" y="8"/>
                    <a:pt x="75" y="3"/>
                  </a:cubicBezTo>
                  <a:cubicBezTo>
                    <a:pt x="65" y="1"/>
                    <a:pt x="55" y="0"/>
                    <a:pt x="4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3043750" y="4516450"/>
              <a:ext cx="1050" cy="3350"/>
            </a:xfrm>
            <a:custGeom>
              <a:avLst/>
              <a:gdLst/>
              <a:ahLst/>
              <a:cxnLst/>
              <a:rect l="l" t="t" r="r" b="b"/>
              <a:pathLst>
                <a:path w="42" h="134" extrusionOk="0">
                  <a:moveTo>
                    <a:pt x="11" y="1"/>
                  </a:moveTo>
                  <a:cubicBezTo>
                    <a:pt x="7" y="1"/>
                    <a:pt x="4" y="25"/>
                    <a:pt x="0" y="68"/>
                  </a:cubicBezTo>
                  <a:cubicBezTo>
                    <a:pt x="0" y="88"/>
                    <a:pt x="4" y="109"/>
                    <a:pt x="13" y="129"/>
                  </a:cubicBezTo>
                  <a:cubicBezTo>
                    <a:pt x="14" y="132"/>
                    <a:pt x="16" y="134"/>
                    <a:pt x="18" y="134"/>
                  </a:cubicBezTo>
                  <a:cubicBezTo>
                    <a:pt x="22" y="134"/>
                    <a:pt x="28" y="129"/>
                    <a:pt x="33" y="121"/>
                  </a:cubicBezTo>
                  <a:cubicBezTo>
                    <a:pt x="41" y="92"/>
                    <a:pt x="41" y="64"/>
                    <a:pt x="37" y="35"/>
                  </a:cubicBezTo>
                  <a:cubicBezTo>
                    <a:pt x="33" y="23"/>
                    <a:pt x="25" y="10"/>
                    <a:pt x="13" y="2"/>
                  </a:cubicBezTo>
                  <a:cubicBezTo>
                    <a:pt x="12" y="1"/>
                    <a:pt x="11" y="1"/>
                    <a:pt x="1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3042100" y="4516875"/>
              <a:ext cx="1150" cy="3475"/>
            </a:xfrm>
            <a:custGeom>
              <a:avLst/>
              <a:gdLst/>
              <a:ahLst/>
              <a:cxnLst/>
              <a:rect l="l" t="t" r="r" b="b"/>
              <a:pathLst>
                <a:path w="46" h="139" extrusionOk="0">
                  <a:moveTo>
                    <a:pt x="22" y="0"/>
                  </a:moveTo>
                  <a:cubicBezTo>
                    <a:pt x="15" y="0"/>
                    <a:pt x="9" y="11"/>
                    <a:pt x="5" y="43"/>
                  </a:cubicBezTo>
                  <a:cubicBezTo>
                    <a:pt x="1" y="75"/>
                    <a:pt x="5" y="108"/>
                    <a:pt x="17" y="137"/>
                  </a:cubicBezTo>
                  <a:cubicBezTo>
                    <a:pt x="18" y="138"/>
                    <a:pt x="19" y="138"/>
                    <a:pt x="20" y="138"/>
                  </a:cubicBezTo>
                  <a:cubicBezTo>
                    <a:pt x="28" y="138"/>
                    <a:pt x="38" y="108"/>
                    <a:pt x="42" y="71"/>
                  </a:cubicBezTo>
                  <a:cubicBezTo>
                    <a:pt x="46" y="51"/>
                    <a:pt x="42" y="30"/>
                    <a:pt x="37" y="14"/>
                  </a:cubicBezTo>
                  <a:cubicBezTo>
                    <a:pt x="32" y="7"/>
                    <a:pt x="27" y="0"/>
                    <a:pt x="2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3041075" y="4516950"/>
              <a:ext cx="950" cy="3575"/>
            </a:xfrm>
            <a:custGeom>
              <a:avLst/>
              <a:gdLst/>
              <a:ahLst/>
              <a:cxnLst/>
              <a:rect l="l" t="t" r="r" b="b"/>
              <a:pathLst>
                <a:path w="38" h="143" extrusionOk="0">
                  <a:moveTo>
                    <a:pt x="16" y="0"/>
                  </a:moveTo>
                  <a:cubicBezTo>
                    <a:pt x="11" y="0"/>
                    <a:pt x="7" y="19"/>
                    <a:pt x="1" y="56"/>
                  </a:cubicBezTo>
                  <a:cubicBezTo>
                    <a:pt x="4" y="107"/>
                    <a:pt x="8" y="143"/>
                    <a:pt x="16" y="143"/>
                  </a:cubicBezTo>
                  <a:cubicBezTo>
                    <a:pt x="16" y="143"/>
                    <a:pt x="17" y="142"/>
                    <a:pt x="17" y="142"/>
                  </a:cubicBezTo>
                  <a:cubicBezTo>
                    <a:pt x="29" y="134"/>
                    <a:pt x="37" y="113"/>
                    <a:pt x="37" y="52"/>
                  </a:cubicBezTo>
                  <a:cubicBezTo>
                    <a:pt x="27" y="18"/>
                    <a:pt x="21" y="0"/>
                    <a:pt x="1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3045075" y="4516675"/>
              <a:ext cx="850" cy="2800"/>
            </a:xfrm>
            <a:custGeom>
              <a:avLst/>
              <a:gdLst/>
              <a:ahLst/>
              <a:cxnLst/>
              <a:rect l="l" t="t" r="r" b="b"/>
              <a:pathLst>
                <a:path w="34" h="112" extrusionOk="0">
                  <a:moveTo>
                    <a:pt x="16" y="1"/>
                  </a:moveTo>
                  <a:cubicBezTo>
                    <a:pt x="14" y="1"/>
                    <a:pt x="11" y="3"/>
                    <a:pt x="9" y="10"/>
                  </a:cubicBezTo>
                  <a:cubicBezTo>
                    <a:pt x="5" y="22"/>
                    <a:pt x="1" y="34"/>
                    <a:pt x="1" y="47"/>
                  </a:cubicBezTo>
                  <a:cubicBezTo>
                    <a:pt x="1" y="67"/>
                    <a:pt x="5" y="88"/>
                    <a:pt x="9" y="108"/>
                  </a:cubicBezTo>
                  <a:cubicBezTo>
                    <a:pt x="11" y="110"/>
                    <a:pt x="13" y="112"/>
                    <a:pt x="15" y="112"/>
                  </a:cubicBezTo>
                  <a:cubicBezTo>
                    <a:pt x="23" y="112"/>
                    <a:pt x="30" y="98"/>
                    <a:pt x="33" y="42"/>
                  </a:cubicBezTo>
                  <a:cubicBezTo>
                    <a:pt x="28" y="16"/>
                    <a:pt x="22" y="1"/>
                    <a:pt x="1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a:off x="3025075" y="4516975"/>
              <a:ext cx="850" cy="2825"/>
            </a:xfrm>
            <a:custGeom>
              <a:avLst/>
              <a:gdLst/>
              <a:ahLst/>
              <a:cxnLst/>
              <a:rect l="l" t="t" r="r" b="b"/>
              <a:pathLst>
                <a:path w="34" h="113" extrusionOk="0">
                  <a:moveTo>
                    <a:pt x="14" y="0"/>
                  </a:moveTo>
                  <a:cubicBezTo>
                    <a:pt x="11" y="0"/>
                    <a:pt x="7" y="4"/>
                    <a:pt x="5" y="14"/>
                  </a:cubicBezTo>
                  <a:cubicBezTo>
                    <a:pt x="0" y="47"/>
                    <a:pt x="0" y="80"/>
                    <a:pt x="9" y="112"/>
                  </a:cubicBezTo>
                  <a:lnTo>
                    <a:pt x="29" y="96"/>
                  </a:lnTo>
                  <a:cubicBezTo>
                    <a:pt x="33" y="67"/>
                    <a:pt x="29" y="35"/>
                    <a:pt x="21" y="6"/>
                  </a:cubicBezTo>
                  <a:cubicBezTo>
                    <a:pt x="19" y="2"/>
                    <a:pt x="17" y="0"/>
                    <a:pt x="1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3032050" y="4608600"/>
              <a:ext cx="10700" cy="3775"/>
            </a:xfrm>
            <a:custGeom>
              <a:avLst/>
              <a:gdLst/>
              <a:ahLst/>
              <a:cxnLst/>
              <a:rect l="l" t="t" r="r" b="b"/>
              <a:pathLst>
                <a:path w="428" h="151" extrusionOk="0">
                  <a:moveTo>
                    <a:pt x="50" y="9"/>
                  </a:moveTo>
                  <a:cubicBezTo>
                    <a:pt x="33" y="13"/>
                    <a:pt x="17" y="1"/>
                    <a:pt x="0" y="38"/>
                  </a:cubicBezTo>
                  <a:lnTo>
                    <a:pt x="0" y="95"/>
                  </a:lnTo>
                  <a:cubicBezTo>
                    <a:pt x="13" y="136"/>
                    <a:pt x="25" y="140"/>
                    <a:pt x="41" y="140"/>
                  </a:cubicBezTo>
                  <a:cubicBezTo>
                    <a:pt x="119" y="140"/>
                    <a:pt x="193" y="149"/>
                    <a:pt x="271" y="149"/>
                  </a:cubicBezTo>
                  <a:cubicBezTo>
                    <a:pt x="276" y="150"/>
                    <a:pt x="281" y="150"/>
                    <a:pt x="286" y="150"/>
                  </a:cubicBezTo>
                  <a:cubicBezTo>
                    <a:pt x="301" y="150"/>
                    <a:pt x="316" y="145"/>
                    <a:pt x="329" y="132"/>
                  </a:cubicBezTo>
                  <a:cubicBezTo>
                    <a:pt x="339" y="125"/>
                    <a:pt x="347" y="119"/>
                    <a:pt x="356" y="119"/>
                  </a:cubicBezTo>
                  <a:cubicBezTo>
                    <a:pt x="361" y="119"/>
                    <a:pt x="367" y="122"/>
                    <a:pt x="374" y="128"/>
                  </a:cubicBezTo>
                  <a:cubicBezTo>
                    <a:pt x="378" y="133"/>
                    <a:pt x="383" y="135"/>
                    <a:pt x="387" y="135"/>
                  </a:cubicBezTo>
                  <a:cubicBezTo>
                    <a:pt x="399" y="135"/>
                    <a:pt x="412" y="118"/>
                    <a:pt x="427" y="79"/>
                  </a:cubicBezTo>
                  <a:cubicBezTo>
                    <a:pt x="411" y="37"/>
                    <a:pt x="397" y="20"/>
                    <a:pt x="384" y="20"/>
                  </a:cubicBezTo>
                  <a:cubicBezTo>
                    <a:pt x="376" y="20"/>
                    <a:pt x="369" y="25"/>
                    <a:pt x="362" y="34"/>
                  </a:cubicBezTo>
                  <a:cubicBezTo>
                    <a:pt x="358" y="37"/>
                    <a:pt x="354" y="47"/>
                    <a:pt x="351" y="47"/>
                  </a:cubicBezTo>
                  <a:cubicBezTo>
                    <a:pt x="350" y="47"/>
                    <a:pt x="350" y="47"/>
                    <a:pt x="349" y="46"/>
                  </a:cubicBezTo>
                  <a:cubicBezTo>
                    <a:pt x="334" y="26"/>
                    <a:pt x="320" y="20"/>
                    <a:pt x="306" y="20"/>
                  </a:cubicBezTo>
                  <a:cubicBezTo>
                    <a:pt x="292" y="20"/>
                    <a:pt x="277" y="26"/>
                    <a:pt x="262" y="26"/>
                  </a:cubicBezTo>
                  <a:cubicBezTo>
                    <a:pt x="259" y="26"/>
                    <a:pt x="257" y="26"/>
                    <a:pt x="255" y="26"/>
                  </a:cubicBezTo>
                  <a:cubicBezTo>
                    <a:pt x="210" y="17"/>
                    <a:pt x="165" y="21"/>
                    <a:pt x="119" y="17"/>
                  </a:cubicBezTo>
                  <a:cubicBezTo>
                    <a:pt x="95" y="13"/>
                    <a:pt x="74" y="9"/>
                    <a:pt x="50" y="9"/>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3042825" y="4609575"/>
              <a:ext cx="950" cy="2025"/>
            </a:xfrm>
            <a:custGeom>
              <a:avLst/>
              <a:gdLst/>
              <a:ahLst/>
              <a:cxnLst/>
              <a:rect l="l" t="t" r="r" b="b"/>
              <a:pathLst>
                <a:path w="38" h="81" extrusionOk="0">
                  <a:moveTo>
                    <a:pt x="21" y="0"/>
                  </a:moveTo>
                  <a:cubicBezTo>
                    <a:pt x="15" y="0"/>
                    <a:pt x="9" y="11"/>
                    <a:pt x="0" y="23"/>
                  </a:cubicBezTo>
                  <a:cubicBezTo>
                    <a:pt x="7" y="62"/>
                    <a:pt x="12" y="81"/>
                    <a:pt x="18" y="81"/>
                  </a:cubicBezTo>
                  <a:cubicBezTo>
                    <a:pt x="23" y="81"/>
                    <a:pt x="29" y="65"/>
                    <a:pt x="37" y="36"/>
                  </a:cubicBezTo>
                  <a:cubicBezTo>
                    <a:pt x="31" y="10"/>
                    <a:pt x="26" y="0"/>
                    <a:pt x="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3040550" y="4621775"/>
              <a:ext cx="10200" cy="3575"/>
            </a:xfrm>
            <a:custGeom>
              <a:avLst/>
              <a:gdLst/>
              <a:ahLst/>
              <a:cxnLst/>
              <a:rect l="l" t="t" r="r" b="b"/>
              <a:pathLst>
                <a:path w="408" h="143" extrusionOk="0">
                  <a:moveTo>
                    <a:pt x="338" y="1"/>
                  </a:moveTo>
                  <a:cubicBezTo>
                    <a:pt x="310" y="1"/>
                    <a:pt x="282" y="13"/>
                    <a:pt x="251" y="16"/>
                  </a:cubicBezTo>
                  <a:cubicBezTo>
                    <a:pt x="210" y="20"/>
                    <a:pt x="169" y="24"/>
                    <a:pt x="128" y="24"/>
                  </a:cubicBezTo>
                  <a:cubicBezTo>
                    <a:pt x="91" y="24"/>
                    <a:pt x="58" y="11"/>
                    <a:pt x="26" y="7"/>
                  </a:cubicBezTo>
                  <a:cubicBezTo>
                    <a:pt x="22" y="7"/>
                    <a:pt x="13" y="11"/>
                    <a:pt x="9" y="20"/>
                  </a:cubicBezTo>
                  <a:cubicBezTo>
                    <a:pt x="5" y="32"/>
                    <a:pt x="1" y="48"/>
                    <a:pt x="5" y="61"/>
                  </a:cubicBezTo>
                  <a:cubicBezTo>
                    <a:pt x="1" y="77"/>
                    <a:pt x="5" y="94"/>
                    <a:pt x="9" y="106"/>
                  </a:cubicBezTo>
                  <a:cubicBezTo>
                    <a:pt x="17" y="118"/>
                    <a:pt x="26" y="126"/>
                    <a:pt x="30" y="126"/>
                  </a:cubicBezTo>
                  <a:lnTo>
                    <a:pt x="83" y="126"/>
                  </a:lnTo>
                  <a:cubicBezTo>
                    <a:pt x="108" y="135"/>
                    <a:pt x="136" y="139"/>
                    <a:pt x="161" y="143"/>
                  </a:cubicBezTo>
                  <a:cubicBezTo>
                    <a:pt x="218" y="143"/>
                    <a:pt x="272" y="135"/>
                    <a:pt x="329" y="130"/>
                  </a:cubicBezTo>
                  <a:cubicBezTo>
                    <a:pt x="346" y="126"/>
                    <a:pt x="366" y="126"/>
                    <a:pt x="374" y="126"/>
                  </a:cubicBezTo>
                  <a:cubicBezTo>
                    <a:pt x="387" y="122"/>
                    <a:pt x="399" y="114"/>
                    <a:pt x="407" y="40"/>
                  </a:cubicBezTo>
                  <a:cubicBezTo>
                    <a:pt x="399" y="28"/>
                    <a:pt x="387" y="20"/>
                    <a:pt x="378" y="11"/>
                  </a:cubicBezTo>
                  <a:cubicBezTo>
                    <a:pt x="365" y="3"/>
                    <a:pt x="352" y="1"/>
                    <a:pt x="33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3050925" y="4621925"/>
              <a:ext cx="1775" cy="2925"/>
            </a:xfrm>
            <a:custGeom>
              <a:avLst/>
              <a:gdLst/>
              <a:ahLst/>
              <a:cxnLst/>
              <a:rect l="l" t="t" r="r" b="b"/>
              <a:pathLst>
                <a:path w="71" h="117" extrusionOk="0">
                  <a:moveTo>
                    <a:pt x="38" y="0"/>
                  </a:moveTo>
                  <a:cubicBezTo>
                    <a:pt x="28" y="0"/>
                    <a:pt x="18" y="8"/>
                    <a:pt x="9" y="14"/>
                  </a:cubicBezTo>
                  <a:cubicBezTo>
                    <a:pt x="5" y="30"/>
                    <a:pt x="0" y="46"/>
                    <a:pt x="5" y="59"/>
                  </a:cubicBezTo>
                  <a:cubicBezTo>
                    <a:pt x="0" y="75"/>
                    <a:pt x="5" y="92"/>
                    <a:pt x="9" y="108"/>
                  </a:cubicBezTo>
                  <a:cubicBezTo>
                    <a:pt x="17" y="111"/>
                    <a:pt x="25" y="117"/>
                    <a:pt x="32" y="117"/>
                  </a:cubicBezTo>
                  <a:cubicBezTo>
                    <a:pt x="45" y="117"/>
                    <a:pt x="58" y="103"/>
                    <a:pt x="70" y="42"/>
                  </a:cubicBezTo>
                  <a:cubicBezTo>
                    <a:pt x="59" y="10"/>
                    <a:pt x="48" y="0"/>
                    <a:pt x="3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3053500" y="4622150"/>
              <a:ext cx="1750" cy="3000"/>
            </a:xfrm>
            <a:custGeom>
              <a:avLst/>
              <a:gdLst/>
              <a:ahLst/>
              <a:cxnLst/>
              <a:rect l="l" t="t" r="r" b="b"/>
              <a:pathLst>
                <a:path w="70" h="120" extrusionOk="0">
                  <a:moveTo>
                    <a:pt x="21" y="1"/>
                  </a:moveTo>
                  <a:cubicBezTo>
                    <a:pt x="12" y="1"/>
                    <a:pt x="8" y="21"/>
                    <a:pt x="0" y="33"/>
                  </a:cubicBezTo>
                  <a:cubicBezTo>
                    <a:pt x="8" y="111"/>
                    <a:pt x="8" y="111"/>
                    <a:pt x="12" y="111"/>
                  </a:cubicBezTo>
                  <a:cubicBezTo>
                    <a:pt x="29" y="115"/>
                    <a:pt x="41" y="120"/>
                    <a:pt x="57" y="120"/>
                  </a:cubicBezTo>
                  <a:cubicBezTo>
                    <a:pt x="62" y="120"/>
                    <a:pt x="66" y="103"/>
                    <a:pt x="70" y="87"/>
                  </a:cubicBezTo>
                  <a:cubicBezTo>
                    <a:pt x="66" y="66"/>
                    <a:pt x="62" y="46"/>
                    <a:pt x="57" y="25"/>
                  </a:cubicBezTo>
                  <a:cubicBezTo>
                    <a:pt x="49" y="13"/>
                    <a:pt x="33" y="5"/>
                    <a:pt x="2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3056150" y="4622425"/>
              <a:ext cx="850" cy="2100"/>
            </a:xfrm>
            <a:custGeom>
              <a:avLst/>
              <a:gdLst/>
              <a:ahLst/>
              <a:cxnLst/>
              <a:rect l="l" t="t" r="r" b="b"/>
              <a:pathLst>
                <a:path w="34" h="84" extrusionOk="0">
                  <a:moveTo>
                    <a:pt x="16" y="1"/>
                  </a:moveTo>
                  <a:cubicBezTo>
                    <a:pt x="11" y="1"/>
                    <a:pt x="7" y="16"/>
                    <a:pt x="1" y="47"/>
                  </a:cubicBezTo>
                  <a:cubicBezTo>
                    <a:pt x="7" y="72"/>
                    <a:pt x="12" y="84"/>
                    <a:pt x="17" y="84"/>
                  </a:cubicBezTo>
                  <a:cubicBezTo>
                    <a:pt x="22" y="84"/>
                    <a:pt x="27" y="72"/>
                    <a:pt x="34" y="47"/>
                  </a:cubicBezTo>
                  <a:cubicBezTo>
                    <a:pt x="25" y="16"/>
                    <a:pt x="20" y="1"/>
                    <a:pt x="1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9"/>
            <p:cNvSpPr/>
            <p:nvPr/>
          </p:nvSpPr>
          <p:spPr>
            <a:xfrm>
              <a:off x="3042100" y="4503175"/>
              <a:ext cx="1050" cy="2875"/>
            </a:xfrm>
            <a:custGeom>
              <a:avLst/>
              <a:gdLst/>
              <a:ahLst/>
              <a:cxnLst/>
              <a:rect l="l" t="t" r="r" b="b"/>
              <a:pathLst>
                <a:path w="42" h="115" extrusionOk="0">
                  <a:moveTo>
                    <a:pt x="18" y="1"/>
                  </a:moveTo>
                  <a:cubicBezTo>
                    <a:pt x="12" y="1"/>
                    <a:pt x="6" y="11"/>
                    <a:pt x="1" y="41"/>
                  </a:cubicBezTo>
                  <a:cubicBezTo>
                    <a:pt x="5" y="94"/>
                    <a:pt x="13" y="115"/>
                    <a:pt x="17" y="115"/>
                  </a:cubicBezTo>
                  <a:cubicBezTo>
                    <a:pt x="25" y="115"/>
                    <a:pt x="29" y="111"/>
                    <a:pt x="37" y="98"/>
                  </a:cubicBezTo>
                  <a:cubicBezTo>
                    <a:pt x="42" y="74"/>
                    <a:pt x="42" y="53"/>
                    <a:pt x="37" y="28"/>
                  </a:cubicBezTo>
                  <a:cubicBezTo>
                    <a:pt x="31" y="13"/>
                    <a:pt x="25"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9"/>
            <p:cNvSpPr/>
            <p:nvPr/>
          </p:nvSpPr>
          <p:spPr>
            <a:xfrm>
              <a:off x="3035025" y="4503325"/>
              <a:ext cx="850" cy="2775"/>
            </a:xfrm>
            <a:custGeom>
              <a:avLst/>
              <a:gdLst/>
              <a:ahLst/>
              <a:cxnLst/>
              <a:rect l="l" t="t" r="r" b="b"/>
              <a:pathLst>
                <a:path w="34" h="111" extrusionOk="0">
                  <a:moveTo>
                    <a:pt x="21" y="0"/>
                  </a:moveTo>
                  <a:cubicBezTo>
                    <a:pt x="13" y="0"/>
                    <a:pt x="7" y="9"/>
                    <a:pt x="0" y="47"/>
                  </a:cubicBezTo>
                  <a:cubicBezTo>
                    <a:pt x="9" y="89"/>
                    <a:pt x="15" y="110"/>
                    <a:pt x="21" y="110"/>
                  </a:cubicBezTo>
                  <a:cubicBezTo>
                    <a:pt x="24" y="110"/>
                    <a:pt x="27" y="105"/>
                    <a:pt x="29" y="96"/>
                  </a:cubicBezTo>
                  <a:cubicBezTo>
                    <a:pt x="33" y="76"/>
                    <a:pt x="33" y="59"/>
                    <a:pt x="33" y="39"/>
                  </a:cubicBezTo>
                  <a:cubicBezTo>
                    <a:pt x="33" y="27"/>
                    <a:pt x="33" y="14"/>
                    <a:pt x="29" y="2"/>
                  </a:cubicBezTo>
                  <a:cubicBezTo>
                    <a:pt x="26" y="1"/>
                    <a:pt x="24" y="0"/>
                    <a:pt x="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3036450" y="4503300"/>
              <a:ext cx="5275" cy="3625"/>
            </a:xfrm>
            <a:custGeom>
              <a:avLst/>
              <a:gdLst/>
              <a:ahLst/>
              <a:cxnLst/>
              <a:rect l="l" t="t" r="r" b="b"/>
              <a:pathLst>
                <a:path w="211" h="145" extrusionOk="0">
                  <a:moveTo>
                    <a:pt x="190" y="1"/>
                  </a:moveTo>
                  <a:cubicBezTo>
                    <a:pt x="188" y="1"/>
                    <a:pt x="187" y="2"/>
                    <a:pt x="186" y="3"/>
                  </a:cubicBezTo>
                  <a:lnTo>
                    <a:pt x="103" y="7"/>
                  </a:lnTo>
                  <a:lnTo>
                    <a:pt x="17" y="7"/>
                  </a:lnTo>
                  <a:cubicBezTo>
                    <a:pt x="13" y="7"/>
                    <a:pt x="13" y="7"/>
                    <a:pt x="9" y="11"/>
                  </a:cubicBezTo>
                  <a:cubicBezTo>
                    <a:pt x="1" y="40"/>
                    <a:pt x="1" y="69"/>
                    <a:pt x="5" y="97"/>
                  </a:cubicBezTo>
                  <a:cubicBezTo>
                    <a:pt x="8" y="131"/>
                    <a:pt x="14" y="140"/>
                    <a:pt x="21" y="140"/>
                  </a:cubicBezTo>
                  <a:cubicBezTo>
                    <a:pt x="22" y="140"/>
                    <a:pt x="24" y="139"/>
                    <a:pt x="25" y="138"/>
                  </a:cubicBezTo>
                  <a:cubicBezTo>
                    <a:pt x="29" y="131"/>
                    <a:pt x="35" y="116"/>
                    <a:pt x="40" y="116"/>
                  </a:cubicBezTo>
                  <a:cubicBezTo>
                    <a:pt x="40" y="116"/>
                    <a:pt x="41" y="117"/>
                    <a:pt x="42" y="118"/>
                  </a:cubicBezTo>
                  <a:cubicBezTo>
                    <a:pt x="52" y="138"/>
                    <a:pt x="61" y="142"/>
                    <a:pt x="71" y="142"/>
                  </a:cubicBezTo>
                  <a:cubicBezTo>
                    <a:pt x="78" y="142"/>
                    <a:pt x="84" y="141"/>
                    <a:pt x="92" y="141"/>
                  </a:cubicBezTo>
                  <a:cubicBezTo>
                    <a:pt x="95" y="141"/>
                    <a:pt x="99" y="141"/>
                    <a:pt x="103" y="142"/>
                  </a:cubicBezTo>
                  <a:cubicBezTo>
                    <a:pt x="105" y="143"/>
                    <a:pt x="107" y="143"/>
                    <a:pt x="109" y="143"/>
                  </a:cubicBezTo>
                  <a:cubicBezTo>
                    <a:pt x="124" y="143"/>
                    <a:pt x="139" y="132"/>
                    <a:pt x="155" y="132"/>
                  </a:cubicBezTo>
                  <a:cubicBezTo>
                    <a:pt x="162" y="132"/>
                    <a:pt x="170" y="135"/>
                    <a:pt x="177" y="142"/>
                  </a:cubicBezTo>
                  <a:cubicBezTo>
                    <a:pt x="179" y="144"/>
                    <a:pt x="181" y="144"/>
                    <a:pt x="183" y="144"/>
                  </a:cubicBezTo>
                  <a:cubicBezTo>
                    <a:pt x="193" y="144"/>
                    <a:pt x="203" y="121"/>
                    <a:pt x="210" y="40"/>
                  </a:cubicBezTo>
                  <a:cubicBezTo>
                    <a:pt x="203" y="16"/>
                    <a:pt x="197" y="1"/>
                    <a:pt x="19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9"/>
            <p:cNvSpPr/>
            <p:nvPr/>
          </p:nvSpPr>
          <p:spPr>
            <a:xfrm>
              <a:off x="3044875" y="4503675"/>
              <a:ext cx="1150" cy="3000"/>
            </a:xfrm>
            <a:custGeom>
              <a:avLst/>
              <a:gdLst/>
              <a:ahLst/>
              <a:cxnLst/>
              <a:rect l="l" t="t" r="r" b="b"/>
              <a:pathLst>
                <a:path w="46" h="120" extrusionOk="0">
                  <a:moveTo>
                    <a:pt x="19" y="0"/>
                  </a:moveTo>
                  <a:cubicBezTo>
                    <a:pt x="12" y="0"/>
                    <a:pt x="7" y="20"/>
                    <a:pt x="0" y="58"/>
                  </a:cubicBezTo>
                  <a:cubicBezTo>
                    <a:pt x="4" y="119"/>
                    <a:pt x="17" y="115"/>
                    <a:pt x="25" y="119"/>
                  </a:cubicBezTo>
                  <a:cubicBezTo>
                    <a:pt x="26" y="120"/>
                    <a:pt x="28" y="120"/>
                    <a:pt x="29" y="120"/>
                  </a:cubicBezTo>
                  <a:cubicBezTo>
                    <a:pt x="38" y="120"/>
                    <a:pt x="42" y="105"/>
                    <a:pt x="45" y="54"/>
                  </a:cubicBezTo>
                  <a:cubicBezTo>
                    <a:pt x="33" y="18"/>
                    <a:pt x="25" y="0"/>
                    <a:pt x="19"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9"/>
            <p:cNvSpPr/>
            <p:nvPr/>
          </p:nvSpPr>
          <p:spPr>
            <a:xfrm>
              <a:off x="3030000" y="4503750"/>
              <a:ext cx="850" cy="3050"/>
            </a:xfrm>
            <a:custGeom>
              <a:avLst/>
              <a:gdLst/>
              <a:ahLst/>
              <a:cxnLst/>
              <a:rect l="l" t="t" r="r" b="b"/>
              <a:pathLst>
                <a:path w="34" h="122" extrusionOk="0">
                  <a:moveTo>
                    <a:pt x="26" y="1"/>
                  </a:moveTo>
                  <a:cubicBezTo>
                    <a:pt x="26" y="1"/>
                    <a:pt x="25" y="1"/>
                    <a:pt x="25" y="1"/>
                  </a:cubicBezTo>
                  <a:cubicBezTo>
                    <a:pt x="17" y="5"/>
                    <a:pt x="9" y="14"/>
                    <a:pt x="0" y="26"/>
                  </a:cubicBezTo>
                  <a:cubicBezTo>
                    <a:pt x="6" y="93"/>
                    <a:pt x="10" y="122"/>
                    <a:pt x="17" y="122"/>
                  </a:cubicBezTo>
                  <a:cubicBezTo>
                    <a:pt x="19" y="122"/>
                    <a:pt x="22" y="118"/>
                    <a:pt x="25" y="112"/>
                  </a:cubicBezTo>
                  <a:cubicBezTo>
                    <a:pt x="29" y="92"/>
                    <a:pt x="33" y="71"/>
                    <a:pt x="33" y="51"/>
                  </a:cubicBezTo>
                  <a:cubicBezTo>
                    <a:pt x="33" y="21"/>
                    <a:pt x="30" y="1"/>
                    <a:pt x="2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9"/>
            <p:cNvSpPr/>
            <p:nvPr/>
          </p:nvSpPr>
          <p:spPr>
            <a:xfrm>
              <a:off x="3043525" y="4503525"/>
              <a:ext cx="850" cy="3050"/>
            </a:xfrm>
            <a:custGeom>
              <a:avLst/>
              <a:gdLst/>
              <a:ahLst/>
              <a:cxnLst/>
              <a:rect l="l" t="t" r="r" b="b"/>
              <a:pathLst>
                <a:path w="34" h="122" extrusionOk="0">
                  <a:moveTo>
                    <a:pt x="16" y="0"/>
                  </a:moveTo>
                  <a:cubicBezTo>
                    <a:pt x="10" y="0"/>
                    <a:pt x="6" y="11"/>
                    <a:pt x="1" y="39"/>
                  </a:cubicBezTo>
                  <a:cubicBezTo>
                    <a:pt x="9" y="117"/>
                    <a:pt x="5" y="121"/>
                    <a:pt x="13" y="121"/>
                  </a:cubicBezTo>
                  <a:cubicBezTo>
                    <a:pt x="17" y="117"/>
                    <a:pt x="26" y="109"/>
                    <a:pt x="30" y="92"/>
                  </a:cubicBezTo>
                  <a:cubicBezTo>
                    <a:pt x="34" y="68"/>
                    <a:pt x="34" y="39"/>
                    <a:pt x="30" y="14"/>
                  </a:cubicBezTo>
                  <a:cubicBezTo>
                    <a:pt x="24" y="6"/>
                    <a:pt x="20" y="0"/>
                    <a:pt x="1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9"/>
            <p:cNvSpPr/>
            <p:nvPr/>
          </p:nvSpPr>
          <p:spPr>
            <a:xfrm>
              <a:off x="3033475" y="4503650"/>
              <a:ext cx="850" cy="3025"/>
            </a:xfrm>
            <a:custGeom>
              <a:avLst/>
              <a:gdLst/>
              <a:ahLst/>
              <a:cxnLst/>
              <a:rect l="l" t="t" r="r" b="b"/>
              <a:pathLst>
                <a:path w="34" h="121" extrusionOk="0">
                  <a:moveTo>
                    <a:pt x="17" y="0"/>
                  </a:moveTo>
                  <a:cubicBezTo>
                    <a:pt x="15" y="0"/>
                    <a:pt x="14" y="2"/>
                    <a:pt x="13" y="5"/>
                  </a:cubicBezTo>
                  <a:cubicBezTo>
                    <a:pt x="9" y="22"/>
                    <a:pt x="5" y="38"/>
                    <a:pt x="5" y="55"/>
                  </a:cubicBezTo>
                  <a:cubicBezTo>
                    <a:pt x="1" y="75"/>
                    <a:pt x="5" y="100"/>
                    <a:pt x="13" y="120"/>
                  </a:cubicBezTo>
                  <a:cubicBezTo>
                    <a:pt x="14" y="121"/>
                    <a:pt x="15" y="121"/>
                    <a:pt x="16" y="121"/>
                  </a:cubicBezTo>
                  <a:cubicBezTo>
                    <a:pt x="26" y="121"/>
                    <a:pt x="30" y="96"/>
                    <a:pt x="34" y="42"/>
                  </a:cubicBezTo>
                  <a:cubicBezTo>
                    <a:pt x="25" y="13"/>
                    <a:pt x="20" y="0"/>
                    <a:pt x="1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a:off x="3031225" y="4503675"/>
              <a:ext cx="750" cy="3150"/>
            </a:xfrm>
            <a:custGeom>
              <a:avLst/>
              <a:gdLst/>
              <a:ahLst/>
              <a:cxnLst/>
              <a:rect l="l" t="t" r="r" b="b"/>
              <a:pathLst>
                <a:path w="30" h="126" extrusionOk="0">
                  <a:moveTo>
                    <a:pt x="13" y="0"/>
                  </a:moveTo>
                  <a:cubicBezTo>
                    <a:pt x="9" y="0"/>
                    <a:pt x="5" y="17"/>
                    <a:pt x="5" y="33"/>
                  </a:cubicBezTo>
                  <a:cubicBezTo>
                    <a:pt x="1" y="54"/>
                    <a:pt x="5" y="78"/>
                    <a:pt x="5" y="99"/>
                  </a:cubicBezTo>
                  <a:cubicBezTo>
                    <a:pt x="8" y="119"/>
                    <a:pt x="12" y="126"/>
                    <a:pt x="16" y="126"/>
                  </a:cubicBezTo>
                  <a:cubicBezTo>
                    <a:pt x="20" y="126"/>
                    <a:pt x="25" y="114"/>
                    <a:pt x="29" y="103"/>
                  </a:cubicBezTo>
                  <a:cubicBezTo>
                    <a:pt x="25" y="25"/>
                    <a:pt x="17" y="0"/>
                    <a:pt x="1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a:off x="3046725" y="4504300"/>
              <a:ext cx="850" cy="2375"/>
            </a:xfrm>
            <a:custGeom>
              <a:avLst/>
              <a:gdLst/>
              <a:ahLst/>
              <a:cxnLst/>
              <a:rect l="l" t="t" r="r" b="b"/>
              <a:pathLst>
                <a:path w="34" h="95" extrusionOk="0">
                  <a:moveTo>
                    <a:pt x="17" y="1"/>
                  </a:moveTo>
                  <a:cubicBezTo>
                    <a:pt x="14" y="1"/>
                    <a:pt x="11" y="3"/>
                    <a:pt x="8" y="4"/>
                  </a:cubicBezTo>
                  <a:cubicBezTo>
                    <a:pt x="4" y="16"/>
                    <a:pt x="0" y="29"/>
                    <a:pt x="4" y="41"/>
                  </a:cubicBezTo>
                  <a:cubicBezTo>
                    <a:pt x="0" y="57"/>
                    <a:pt x="4" y="70"/>
                    <a:pt x="8" y="86"/>
                  </a:cubicBezTo>
                  <a:cubicBezTo>
                    <a:pt x="11" y="91"/>
                    <a:pt x="14" y="94"/>
                    <a:pt x="17" y="94"/>
                  </a:cubicBezTo>
                  <a:cubicBezTo>
                    <a:pt x="24" y="94"/>
                    <a:pt x="30" y="80"/>
                    <a:pt x="33" y="41"/>
                  </a:cubicBezTo>
                  <a:cubicBezTo>
                    <a:pt x="28" y="8"/>
                    <a:pt x="22"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a:off x="3032675" y="4503875"/>
              <a:ext cx="525" cy="2700"/>
            </a:xfrm>
            <a:custGeom>
              <a:avLst/>
              <a:gdLst/>
              <a:ahLst/>
              <a:cxnLst/>
              <a:rect l="l" t="t" r="r" b="b"/>
              <a:pathLst>
                <a:path w="21" h="108" extrusionOk="0">
                  <a:moveTo>
                    <a:pt x="8" y="0"/>
                  </a:moveTo>
                  <a:cubicBezTo>
                    <a:pt x="0" y="0"/>
                    <a:pt x="0" y="25"/>
                    <a:pt x="0" y="46"/>
                  </a:cubicBezTo>
                  <a:cubicBezTo>
                    <a:pt x="0" y="87"/>
                    <a:pt x="0" y="107"/>
                    <a:pt x="8" y="107"/>
                  </a:cubicBezTo>
                  <a:cubicBezTo>
                    <a:pt x="12" y="107"/>
                    <a:pt x="21" y="78"/>
                    <a:pt x="21" y="50"/>
                  </a:cubicBezTo>
                  <a:cubicBezTo>
                    <a:pt x="21" y="25"/>
                    <a:pt x="12" y="0"/>
                    <a:pt x="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9"/>
            <p:cNvSpPr/>
            <p:nvPr/>
          </p:nvSpPr>
          <p:spPr>
            <a:xfrm>
              <a:off x="3045475" y="4543150"/>
              <a:ext cx="3825" cy="3450"/>
            </a:xfrm>
            <a:custGeom>
              <a:avLst/>
              <a:gdLst/>
              <a:ahLst/>
              <a:cxnLst/>
              <a:rect l="l" t="t" r="r" b="b"/>
              <a:pathLst>
                <a:path w="153" h="138" extrusionOk="0">
                  <a:moveTo>
                    <a:pt x="106" y="0"/>
                  </a:moveTo>
                  <a:cubicBezTo>
                    <a:pt x="104" y="0"/>
                    <a:pt x="102" y="1"/>
                    <a:pt x="99" y="1"/>
                  </a:cubicBezTo>
                  <a:cubicBezTo>
                    <a:pt x="83" y="5"/>
                    <a:pt x="67" y="9"/>
                    <a:pt x="50" y="9"/>
                  </a:cubicBezTo>
                  <a:cubicBezTo>
                    <a:pt x="38" y="9"/>
                    <a:pt x="26" y="13"/>
                    <a:pt x="17" y="22"/>
                  </a:cubicBezTo>
                  <a:cubicBezTo>
                    <a:pt x="9" y="26"/>
                    <a:pt x="1" y="50"/>
                    <a:pt x="5" y="116"/>
                  </a:cubicBezTo>
                  <a:cubicBezTo>
                    <a:pt x="13" y="120"/>
                    <a:pt x="21" y="132"/>
                    <a:pt x="30" y="132"/>
                  </a:cubicBezTo>
                  <a:cubicBezTo>
                    <a:pt x="49" y="132"/>
                    <a:pt x="68" y="116"/>
                    <a:pt x="87" y="116"/>
                  </a:cubicBezTo>
                  <a:cubicBezTo>
                    <a:pt x="97" y="116"/>
                    <a:pt x="106" y="120"/>
                    <a:pt x="116" y="132"/>
                  </a:cubicBezTo>
                  <a:cubicBezTo>
                    <a:pt x="118" y="136"/>
                    <a:pt x="121" y="138"/>
                    <a:pt x="124" y="138"/>
                  </a:cubicBezTo>
                  <a:cubicBezTo>
                    <a:pt x="133" y="138"/>
                    <a:pt x="143" y="113"/>
                    <a:pt x="153" y="58"/>
                  </a:cubicBezTo>
                  <a:cubicBezTo>
                    <a:pt x="138" y="15"/>
                    <a:pt x="124" y="0"/>
                    <a:pt x="106"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9"/>
            <p:cNvSpPr/>
            <p:nvPr/>
          </p:nvSpPr>
          <p:spPr>
            <a:xfrm>
              <a:off x="3050100" y="4544000"/>
              <a:ext cx="1875" cy="2800"/>
            </a:xfrm>
            <a:custGeom>
              <a:avLst/>
              <a:gdLst/>
              <a:ahLst/>
              <a:cxnLst/>
              <a:rect l="l" t="t" r="r" b="b"/>
              <a:pathLst>
                <a:path w="75" h="112" extrusionOk="0">
                  <a:moveTo>
                    <a:pt x="23" y="1"/>
                  </a:moveTo>
                  <a:cubicBezTo>
                    <a:pt x="16" y="1"/>
                    <a:pt x="9" y="8"/>
                    <a:pt x="1" y="33"/>
                  </a:cubicBezTo>
                  <a:cubicBezTo>
                    <a:pt x="1" y="53"/>
                    <a:pt x="5" y="74"/>
                    <a:pt x="9" y="90"/>
                  </a:cubicBezTo>
                  <a:cubicBezTo>
                    <a:pt x="19" y="102"/>
                    <a:pt x="29" y="111"/>
                    <a:pt x="39" y="111"/>
                  </a:cubicBezTo>
                  <a:cubicBezTo>
                    <a:pt x="50" y="111"/>
                    <a:pt x="62" y="101"/>
                    <a:pt x="74" y="74"/>
                  </a:cubicBezTo>
                  <a:cubicBezTo>
                    <a:pt x="66" y="12"/>
                    <a:pt x="58" y="16"/>
                    <a:pt x="42" y="12"/>
                  </a:cubicBezTo>
                  <a:cubicBezTo>
                    <a:pt x="35" y="8"/>
                    <a:pt x="29" y="1"/>
                    <a:pt x="2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3052875" y="4543850"/>
              <a:ext cx="1550" cy="2925"/>
            </a:xfrm>
            <a:custGeom>
              <a:avLst/>
              <a:gdLst/>
              <a:ahLst/>
              <a:cxnLst/>
              <a:rect l="l" t="t" r="r" b="b"/>
              <a:pathLst>
                <a:path w="62" h="117" extrusionOk="0">
                  <a:moveTo>
                    <a:pt x="31" y="1"/>
                  </a:moveTo>
                  <a:cubicBezTo>
                    <a:pt x="26" y="1"/>
                    <a:pt x="22" y="2"/>
                    <a:pt x="19" y="2"/>
                  </a:cubicBezTo>
                  <a:cubicBezTo>
                    <a:pt x="18" y="2"/>
                    <a:pt x="18" y="2"/>
                    <a:pt x="17" y="2"/>
                  </a:cubicBezTo>
                  <a:cubicBezTo>
                    <a:pt x="16" y="1"/>
                    <a:pt x="15" y="1"/>
                    <a:pt x="14" y="1"/>
                  </a:cubicBezTo>
                  <a:cubicBezTo>
                    <a:pt x="8" y="1"/>
                    <a:pt x="4" y="16"/>
                    <a:pt x="0" y="63"/>
                  </a:cubicBezTo>
                  <a:cubicBezTo>
                    <a:pt x="13" y="117"/>
                    <a:pt x="33" y="117"/>
                    <a:pt x="41" y="117"/>
                  </a:cubicBezTo>
                  <a:cubicBezTo>
                    <a:pt x="50" y="117"/>
                    <a:pt x="58" y="108"/>
                    <a:pt x="62" y="55"/>
                  </a:cubicBezTo>
                  <a:cubicBezTo>
                    <a:pt x="54" y="8"/>
                    <a:pt x="41" y="1"/>
                    <a:pt x="3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9"/>
            <p:cNvSpPr/>
            <p:nvPr/>
          </p:nvSpPr>
          <p:spPr>
            <a:xfrm>
              <a:off x="3035525" y="4543450"/>
              <a:ext cx="1175" cy="3650"/>
            </a:xfrm>
            <a:custGeom>
              <a:avLst/>
              <a:gdLst/>
              <a:ahLst/>
              <a:cxnLst/>
              <a:rect l="l" t="t" r="r" b="b"/>
              <a:pathLst>
                <a:path w="47" h="146" extrusionOk="0">
                  <a:moveTo>
                    <a:pt x="18" y="1"/>
                  </a:moveTo>
                  <a:cubicBezTo>
                    <a:pt x="16" y="1"/>
                    <a:pt x="14" y="1"/>
                    <a:pt x="13" y="1"/>
                  </a:cubicBezTo>
                  <a:cubicBezTo>
                    <a:pt x="9" y="5"/>
                    <a:pt x="1" y="14"/>
                    <a:pt x="1" y="51"/>
                  </a:cubicBezTo>
                  <a:cubicBezTo>
                    <a:pt x="5" y="71"/>
                    <a:pt x="5" y="96"/>
                    <a:pt x="9" y="120"/>
                  </a:cubicBezTo>
                  <a:cubicBezTo>
                    <a:pt x="15" y="137"/>
                    <a:pt x="20" y="145"/>
                    <a:pt x="24" y="145"/>
                  </a:cubicBezTo>
                  <a:cubicBezTo>
                    <a:pt x="33" y="145"/>
                    <a:pt x="41" y="113"/>
                    <a:pt x="46" y="51"/>
                  </a:cubicBezTo>
                  <a:cubicBezTo>
                    <a:pt x="40" y="6"/>
                    <a:pt x="26" y="1"/>
                    <a:pt x="18"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9"/>
            <p:cNvSpPr/>
            <p:nvPr/>
          </p:nvSpPr>
          <p:spPr>
            <a:xfrm>
              <a:off x="3037375" y="4543575"/>
              <a:ext cx="950" cy="2825"/>
            </a:xfrm>
            <a:custGeom>
              <a:avLst/>
              <a:gdLst/>
              <a:ahLst/>
              <a:cxnLst/>
              <a:rect l="l" t="t" r="r" b="b"/>
              <a:pathLst>
                <a:path w="38" h="113" extrusionOk="0">
                  <a:moveTo>
                    <a:pt x="21" y="0"/>
                  </a:moveTo>
                  <a:cubicBezTo>
                    <a:pt x="17" y="0"/>
                    <a:pt x="17" y="0"/>
                    <a:pt x="13" y="5"/>
                  </a:cubicBezTo>
                  <a:cubicBezTo>
                    <a:pt x="5" y="21"/>
                    <a:pt x="1" y="41"/>
                    <a:pt x="5" y="58"/>
                  </a:cubicBezTo>
                  <a:cubicBezTo>
                    <a:pt x="5" y="78"/>
                    <a:pt x="9" y="95"/>
                    <a:pt x="13" y="111"/>
                  </a:cubicBezTo>
                  <a:cubicBezTo>
                    <a:pt x="14" y="112"/>
                    <a:pt x="15" y="112"/>
                    <a:pt x="16" y="112"/>
                  </a:cubicBezTo>
                  <a:cubicBezTo>
                    <a:pt x="22" y="112"/>
                    <a:pt x="27" y="101"/>
                    <a:pt x="34" y="91"/>
                  </a:cubicBezTo>
                  <a:cubicBezTo>
                    <a:pt x="38" y="66"/>
                    <a:pt x="38" y="37"/>
                    <a:pt x="34" y="13"/>
                  </a:cubicBezTo>
                  <a:cubicBezTo>
                    <a:pt x="30" y="9"/>
                    <a:pt x="25" y="5"/>
                    <a:pt x="2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3044350" y="4543850"/>
              <a:ext cx="850" cy="2525"/>
            </a:xfrm>
            <a:custGeom>
              <a:avLst/>
              <a:gdLst/>
              <a:ahLst/>
              <a:cxnLst/>
              <a:rect l="l" t="t" r="r" b="b"/>
              <a:pathLst>
                <a:path w="34" h="101" extrusionOk="0">
                  <a:moveTo>
                    <a:pt x="17" y="1"/>
                  </a:moveTo>
                  <a:cubicBezTo>
                    <a:pt x="13" y="1"/>
                    <a:pt x="9" y="12"/>
                    <a:pt x="1" y="35"/>
                  </a:cubicBezTo>
                  <a:cubicBezTo>
                    <a:pt x="4" y="97"/>
                    <a:pt x="11" y="100"/>
                    <a:pt x="19" y="100"/>
                  </a:cubicBezTo>
                  <a:cubicBezTo>
                    <a:pt x="20" y="100"/>
                    <a:pt x="20" y="100"/>
                    <a:pt x="21" y="100"/>
                  </a:cubicBezTo>
                  <a:cubicBezTo>
                    <a:pt x="30" y="96"/>
                    <a:pt x="34" y="72"/>
                    <a:pt x="34" y="35"/>
                  </a:cubicBezTo>
                  <a:cubicBezTo>
                    <a:pt x="25" y="12"/>
                    <a:pt x="21"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9"/>
            <p:cNvSpPr/>
            <p:nvPr/>
          </p:nvSpPr>
          <p:spPr>
            <a:xfrm>
              <a:off x="3040975" y="4543675"/>
              <a:ext cx="650" cy="2600"/>
            </a:xfrm>
            <a:custGeom>
              <a:avLst/>
              <a:gdLst/>
              <a:ahLst/>
              <a:cxnLst/>
              <a:rect l="l" t="t" r="r" b="b"/>
              <a:pathLst>
                <a:path w="26" h="104" extrusionOk="0">
                  <a:moveTo>
                    <a:pt x="17" y="1"/>
                  </a:moveTo>
                  <a:cubicBezTo>
                    <a:pt x="13" y="1"/>
                    <a:pt x="5" y="13"/>
                    <a:pt x="0" y="21"/>
                  </a:cubicBezTo>
                  <a:cubicBezTo>
                    <a:pt x="4" y="81"/>
                    <a:pt x="8" y="104"/>
                    <a:pt x="15" y="104"/>
                  </a:cubicBezTo>
                  <a:cubicBezTo>
                    <a:pt x="16" y="104"/>
                    <a:pt x="16" y="103"/>
                    <a:pt x="17" y="103"/>
                  </a:cubicBezTo>
                  <a:cubicBezTo>
                    <a:pt x="21" y="95"/>
                    <a:pt x="25" y="79"/>
                    <a:pt x="25" y="46"/>
                  </a:cubicBezTo>
                  <a:cubicBezTo>
                    <a:pt x="25" y="29"/>
                    <a:pt x="21" y="13"/>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9"/>
            <p:cNvSpPr/>
            <p:nvPr/>
          </p:nvSpPr>
          <p:spPr>
            <a:xfrm>
              <a:off x="3042625" y="4543750"/>
              <a:ext cx="525" cy="2425"/>
            </a:xfrm>
            <a:custGeom>
              <a:avLst/>
              <a:gdLst/>
              <a:ahLst/>
              <a:cxnLst/>
              <a:rect l="l" t="t" r="r" b="b"/>
              <a:pathLst>
                <a:path w="21" h="97" extrusionOk="0">
                  <a:moveTo>
                    <a:pt x="10" y="1"/>
                  </a:moveTo>
                  <a:cubicBezTo>
                    <a:pt x="9" y="1"/>
                    <a:pt x="9" y="1"/>
                    <a:pt x="8" y="2"/>
                  </a:cubicBezTo>
                  <a:cubicBezTo>
                    <a:pt x="0" y="10"/>
                    <a:pt x="0" y="22"/>
                    <a:pt x="0" y="34"/>
                  </a:cubicBezTo>
                  <a:cubicBezTo>
                    <a:pt x="0" y="51"/>
                    <a:pt x="0" y="71"/>
                    <a:pt x="4" y="92"/>
                  </a:cubicBezTo>
                  <a:cubicBezTo>
                    <a:pt x="6" y="95"/>
                    <a:pt x="9" y="97"/>
                    <a:pt x="11" y="97"/>
                  </a:cubicBezTo>
                  <a:cubicBezTo>
                    <a:pt x="16" y="97"/>
                    <a:pt x="21" y="83"/>
                    <a:pt x="21" y="47"/>
                  </a:cubicBezTo>
                  <a:cubicBezTo>
                    <a:pt x="17" y="12"/>
                    <a:pt x="14" y="1"/>
                    <a:pt x="10"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9"/>
            <p:cNvSpPr/>
            <p:nvPr/>
          </p:nvSpPr>
          <p:spPr>
            <a:xfrm>
              <a:off x="3039225" y="4543975"/>
              <a:ext cx="650" cy="2700"/>
            </a:xfrm>
            <a:custGeom>
              <a:avLst/>
              <a:gdLst/>
              <a:ahLst/>
              <a:cxnLst/>
              <a:rect l="l" t="t" r="r" b="b"/>
              <a:pathLst>
                <a:path w="26" h="108" extrusionOk="0">
                  <a:moveTo>
                    <a:pt x="13" y="1"/>
                  </a:moveTo>
                  <a:cubicBezTo>
                    <a:pt x="1" y="1"/>
                    <a:pt x="1" y="34"/>
                    <a:pt x="9" y="108"/>
                  </a:cubicBezTo>
                  <a:cubicBezTo>
                    <a:pt x="13" y="103"/>
                    <a:pt x="13" y="99"/>
                    <a:pt x="17" y="95"/>
                  </a:cubicBezTo>
                  <a:cubicBezTo>
                    <a:pt x="21" y="91"/>
                    <a:pt x="21" y="83"/>
                    <a:pt x="21" y="75"/>
                  </a:cubicBezTo>
                  <a:cubicBezTo>
                    <a:pt x="25" y="58"/>
                    <a:pt x="25" y="42"/>
                    <a:pt x="21" y="25"/>
                  </a:cubicBezTo>
                  <a:cubicBezTo>
                    <a:pt x="21" y="13"/>
                    <a:pt x="17" y="1"/>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9"/>
            <p:cNvSpPr/>
            <p:nvPr/>
          </p:nvSpPr>
          <p:spPr>
            <a:xfrm>
              <a:off x="3046400" y="4530775"/>
              <a:ext cx="1275" cy="2775"/>
            </a:xfrm>
            <a:custGeom>
              <a:avLst/>
              <a:gdLst/>
              <a:ahLst/>
              <a:cxnLst/>
              <a:rect l="l" t="t" r="r" b="b"/>
              <a:pathLst>
                <a:path w="51" h="111" extrusionOk="0">
                  <a:moveTo>
                    <a:pt x="24" y="1"/>
                  </a:moveTo>
                  <a:cubicBezTo>
                    <a:pt x="18" y="1"/>
                    <a:pt x="12" y="8"/>
                    <a:pt x="5" y="20"/>
                  </a:cubicBezTo>
                  <a:cubicBezTo>
                    <a:pt x="1" y="45"/>
                    <a:pt x="5" y="73"/>
                    <a:pt x="9" y="98"/>
                  </a:cubicBezTo>
                  <a:cubicBezTo>
                    <a:pt x="14" y="106"/>
                    <a:pt x="19" y="111"/>
                    <a:pt x="24" y="111"/>
                  </a:cubicBezTo>
                  <a:cubicBezTo>
                    <a:pt x="34" y="111"/>
                    <a:pt x="42" y="92"/>
                    <a:pt x="50" y="45"/>
                  </a:cubicBezTo>
                  <a:cubicBezTo>
                    <a:pt x="41" y="14"/>
                    <a:pt x="33" y="1"/>
                    <a:pt x="24"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9"/>
            <p:cNvSpPr/>
            <p:nvPr/>
          </p:nvSpPr>
          <p:spPr>
            <a:xfrm>
              <a:off x="3044575" y="4530875"/>
              <a:ext cx="825" cy="2450"/>
            </a:xfrm>
            <a:custGeom>
              <a:avLst/>
              <a:gdLst/>
              <a:ahLst/>
              <a:cxnLst/>
              <a:rect l="l" t="t" r="r" b="b"/>
              <a:pathLst>
                <a:path w="33" h="98" extrusionOk="0">
                  <a:moveTo>
                    <a:pt x="17" y="1"/>
                  </a:moveTo>
                  <a:cubicBezTo>
                    <a:pt x="13" y="1"/>
                    <a:pt x="9" y="15"/>
                    <a:pt x="0" y="45"/>
                  </a:cubicBezTo>
                  <a:cubicBezTo>
                    <a:pt x="3" y="89"/>
                    <a:pt x="9" y="98"/>
                    <a:pt x="16" y="98"/>
                  </a:cubicBezTo>
                  <a:cubicBezTo>
                    <a:pt x="19" y="98"/>
                    <a:pt x="22" y="95"/>
                    <a:pt x="25" y="94"/>
                  </a:cubicBezTo>
                  <a:cubicBezTo>
                    <a:pt x="29" y="94"/>
                    <a:pt x="33" y="78"/>
                    <a:pt x="33" y="37"/>
                  </a:cubicBezTo>
                  <a:cubicBezTo>
                    <a:pt x="25" y="13"/>
                    <a:pt x="21" y="1"/>
                    <a:pt x="1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9"/>
            <p:cNvSpPr/>
            <p:nvPr/>
          </p:nvSpPr>
          <p:spPr>
            <a:xfrm>
              <a:off x="3036975" y="4531000"/>
              <a:ext cx="625" cy="2525"/>
            </a:xfrm>
            <a:custGeom>
              <a:avLst/>
              <a:gdLst/>
              <a:ahLst/>
              <a:cxnLst/>
              <a:rect l="l" t="t" r="r" b="b"/>
              <a:pathLst>
                <a:path w="25" h="101" extrusionOk="0">
                  <a:moveTo>
                    <a:pt x="9" y="1"/>
                  </a:moveTo>
                  <a:cubicBezTo>
                    <a:pt x="3" y="1"/>
                    <a:pt x="0" y="23"/>
                    <a:pt x="0" y="93"/>
                  </a:cubicBezTo>
                  <a:cubicBezTo>
                    <a:pt x="5" y="98"/>
                    <a:pt x="9" y="100"/>
                    <a:pt x="12" y="100"/>
                  </a:cubicBezTo>
                  <a:cubicBezTo>
                    <a:pt x="19" y="100"/>
                    <a:pt x="21" y="86"/>
                    <a:pt x="21" y="60"/>
                  </a:cubicBezTo>
                  <a:cubicBezTo>
                    <a:pt x="25" y="40"/>
                    <a:pt x="21" y="23"/>
                    <a:pt x="13" y="3"/>
                  </a:cubicBezTo>
                  <a:cubicBezTo>
                    <a:pt x="11" y="2"/>
                    <a:pt x="10" y="1"/>
                    <a:pt x="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9"/>
            <p:cNvSpPr/>
            <p:nvPr/>
          </p:nvSpPr>
          <p:spPr>
            <a:xfrm>
              <a:off x="3034500" y="4582750"/>
              <a:ext cx="1275" cy="2725"/>
            </a:xfrm>
            <a:custGeom>
              <a:avLst/>
              <a:gdLst/>
              <a:ahLst/>
              <a:cxnLst/>
              <a:rect l="l" t="t" r="r" b="b"/>
              <a:pathLst>
                <a:path w="51" h="109" extrusionOk="0">
                  <a:moveTo>
                    <a:pt x="23" y="0"/>
                  </a:moveTo>
                  <a:cubicBezTo>
                    <a:pt x="16" y="0"/>
                    <a:pt x="8" y="11"/>
                    <a:pt x="1" y="34"/>
                  </a:cubicBezTo>
                  <a:cubicBezTo>
                    <a:pt x="5" y="84"/>
                    <a:pt x="11" y="108"/>
                    <a:pt x="19" y="108"/>
                  </a:cubicBezTo>
                  <a:cubicBezTo>
                    <a:pt x="27" y="108"/>
                    <a:pt x="37" y="89"/>
                    <a:pt x="50" y="50"/>
                  </a:cubicBezTo>
                  <a:cubicBezTo>
                    <a:pt x="41" y="16"/>
                    <a:pt x="32" y="0"/>
                    <a:pt x="2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9"/>
            <p:cNvSpPr/>
            <p:nvPr/>
          </p:nvSpPr>
          <p:spPr>
            <a:xfrm>
              <a:off x="3038925" y="4583125"/>
              <a:ext cx="950" cy="2500"/>
            </a:xfrm>
            <a:custGeom>
              <a:avLst/>
              <a:gdLst/>
              <a:ahLst/>
              <a:cxnLst/>
              <a:rect l="l" t="t" r="r" b="b"/>
              <a:pathLst>
                <a:path w="38" h="100" extrusionOk="0">
                  <a:moveTo>
                    <a:pt x="18" y="0"/>
                  </a:moveTo>
                  <a:cubicBezTo>
                    <a:pt x="12" y="0"/>
                    <a:pt x="7" y="16"/>
                    <a:pt x="0" y="47"/>
                  </a:cubicBezTo>
                  <a:cubicBezTo>
                    <a:pt x="7" y="86"/>
                    <a:pt x="13" y="99"/>
                    <a:pt x="20" y="99"/>
                  </a:cubicBezTo>
                  <a:cubicBezTo>
                    <a:pt x="21" y="99"/>
                    <a:pt x="23" y="98"/>
                    <a:pt x="25" y="97"/>
                  </a:cubicBezTo>
                  <a:cubicBezTo>
                    <a:pt x="29" y="93"/>
                    <a:pt x="37" y="80"/>
                    <a:pt x="37" y="39"/>
                  </a:cubicBezTo>
                  <a:cubicBezTo>
                    <a:pt x="29" y="14"/>
                    <a:pt x="23" y="0"/>
                    <a:pt x="18"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9"/>
            <p:cNvSpPr/>
            <p:nvPr/>
          </p:nvSpPr>
          <p:spPr>
            <a:xfrm>
              <a:off x="3051850" y="4582800"/>
              <a:ext cx="750" cy="2350"/>
            </a:xfrm>
            <a:custGeom>
              <a:avLst/>
              <a:gdLst/>
              <a:ahLst/>
              <a:cxnLst/>
              <a:rect l="l" t="t" r="r" b="b"/>
              <a:pathLst>
                <a:path w="30" h="94" extrusionOk="0">
                  <a:moveTo>
                    <a:pt x="13" y="1"/>
                  </a:moveTo>
                  <a:cubicBezTo>
                    <a:pt x="11" y="1"/>
                    <a:pt x="10" y="1"/>
                    <a:pt x="9" y="3"/>
                  </a:cubicBezTo>
                  <a:cubicBezTo>
                    <a:pt x="4" y="15"/>
                    <a:pt x="0" y="40"/>
                    <a:pt x="4" y="93"/>
                  </a:cubicBezTo>
                  <a:lnTo>
                    <a:pt x="29" y="93"/>
                  </a:lnTo>
                  <a:cubicBezTo>
                    <a:pt x="22" y="20"/>
                    <a:pt x="18" y="1"/>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9"/>
            <p:cNvSpPr/>
            <p:nvPr/>
          </p:nvSpPr>
          <p:spPr>
            <a:xfrm>
              <a:off x="3050100" y="4583100"/>
              <a:ext cx="650" cy="2350"/>
            </a:xfrm>
            <a:custGeom>
              <a:avLst/>
              <a:gdLst/>
              <a:ahLst/>
              <a:cxnLst/>
              <a:rect l="l" t="t" r="r" b="b"/>
              <a:pathLst>
                <a:path w="26" h="94" extrusionOk="0">
                  <a:moveTo>
                    <a:pt x="12" y="0"/>
                  </a:moveTo>
                  <a:cubicBezTo>
                    <a:pt x="11" y="0"/>
                    <a:pt x="10" y="1"/>
                    <a:pt x="9" y="3"/>
                  </a:cubicBezTo>
                  <a:cubicBezTo>
                    <a:pt x="5" y="20"/>
                    <a:pt x="1" y="32"/>
                    <a:pt x="5" y="48"/>
                  </a:cubicBezTo>
                  <a:cubicBezTo>
                    <a:pt x="1" y="61"/>
                    <a:pt x="5" y="73"/>
                    <a:pt x="9" y="85"/>
                  </a:cubicBezTo>
                  <a:cubicBezTo>
                    <a:pt x="11" y="91"/>
                    <a:pt x="14" y="94"/>
                    <a:pt x="16" y="94"/>
                  </a:cubicBezTo>
                  <a:cubicBezTo>
                    <a:pt x="20" y="94"/>
                    <a:pt x="22" y="79"/>
                    <a:pt x="25" y="40"/>
                  </a:cubicBezTo>
                  <a:cubicBezTo>
                    <a:pt x="22" y="12"/>
                    <a:pt x="16" y="0"/>
                    <a:pt x="12"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9"/>
            <p:cNvSpPr/>
            <p:nvPr/>
          </p:nvSpPr>
          <p:spPr>
            <a:xfrm>
              <a:off x="3048450" y="4582850"/>
              <a:ext cx="650" cy="2350"/>
            </a:xfrm>
            <a:custGeom>
              <a:avLst/>
              <a:gdLst/>
              <a:ahLst/>
              <a:cxnLst/>
              <a:rect l="l" t="t" r="r" b="b"/>
              <a:pathLst>
                <a:path w="26" h="94" extrusionOk="0">
                  <a:moveTo>
                    <a:pt x="13" y="1"/>
                  </a:moveTo>
                  <a:cubicBezTo>
                    <a:pt x="5" y="1"/>
                    <a:pt x="1" y="26"/>
                    <a:pt x="1" y="79"/>
                  </a:cubicBezTo>
                  <a:cubicBezTo>
                    <a:pt x="7" y="89"/>
                    <a:pt x="11" y="94"/>
                    <a:pt x="14" y="94"/>
                  </a:cubicBezTo>
                  <a:cubicBezTo>
                    <a:pt x="18" y="94"/>
                    <a:pt x="21" y="88"/>
                    <a:pt x="26" y="75"/>
                  </a:cubicBezTo>
                  <a:cubicBezTo>
                    <a:pt x="26" y="26"/>
                    <a:pt x="21" y="1"/>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9"/>
            <p:cNvSpPr/>
            <p:nvPr/>
          </p:nvSpPr>
          <p:spPr>
            <a:xfrm>
              <a:off x="3049700" y="4569325"/>
              <a:ext cx="3300" cy="3525"/>
            </a:xfrm>
            <a:custGeom>
              <a:avLst/>
              <a:gdLst/>
              <a:ahLst/>
              <a:cxnLst/>
              <a:rect l="l" t="t" r="r" b="b"/>
              <a:pathLst>
                <a:path w="132" h="141" extrusionOk="0">
                  <a:moveTo>
                    <a:pt x="67" y="1"/>
                  </a:moveTo>
                  <a:cubicBezTo>
                    <a:pt x="47" y="1"/>
                    <a:pt x="27" y="11"/>
                    <a:pt x="8" y="13"/>
                  </a:cubicBezTo>
                  <a:cubicBezTo>
                    <a:pt x="4" y="13"/>
                    <a:pt x="0" y="37"/>
                    <a:pt x="0" y="91"/>
                  </a:cubicBezTo>
                  <a:cubicBezTo>
                    <a:pt x="6" y="125"/>
                    <a:pt x="17" y="140"/>
                    <a:pt x="28" y="140"/>
                  </a:cubicBezTo>
                  <a:cubicBezTo>
                    <a:pt x="31" y="140"/>
                    <a:pt x="34" y="139"/>
                    <a:pt x="37" y="136"/>
                  </a:cubicBezTo>
                  <a:cubicBezTo>
                    <a:pt x="45" y="132"/>
                    <a:pt x="56" y="130"/>
                    <a:pt x="66" y="130"/>
                  </a:cubicBezTo>
                  <a:cubicBezTo>
                    <a:pt x="77" y="130"/>
                    <a:pt x="88" y="132"/>
                    <a:pt x="99" y="136"/>
                  </a:cubicBezTo>
                  <a:cubicBezTo>
                    <a:pt x="100" y="136"/>
                    <a:pt x="102" y="137"/>
                    <a:pt x="103" y="137"/>
                  </a:cubicBezTo>
                  <a:cubicBezTo>
                    <a:pt x="111" y="137"/>
                    <a:pt x="121" y="126"/>
                    <a:pt x="131" y="74"/>
                  </a:cubicBezTo>
                  <a:cubicBezTo>
                    <a:pt x="127" y="62"/>
                    <a:pt x="123" y="50"/>
                    <a:pt x="119" y="41"/>
                  </a:cubicBezTo>
                  <a:cubicBezTo>
                    <a:pt x="103" y="10"/>
                    <a:pt x="85" y="1"/>
                    <a:pt x="67"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9"/>
            <p:cNvSpPr/>
            <p:nvPr/>
          </p:nvSpPr>
          <p:spPr>
            <a:xfrm>
              <a:off x="3038725" y="4569500"/>
              <a:ext cx="2475" cy="3550"/>
            </a:xfrm>
            <a:custGeom>
              <a:avLst/>
              <a:gdLst/>
              <a:ahLst/>
              <a:cxnLst/>
              <a:rect l="l" t="t" r="r" b="b"/>
              <a:pathLst>
                <a:path w="99" h="142" extrusionOk="0">
                  <a:moveTo>
                    <a:pt x="75" y="1"/>
                  </a:moveTo>
                  <a:cubicBezTo>
                    <a:pt x="61" y="1"/>
                    <a:pt x="46" y="6"/>
                    <a:pt x="30" y="6"/>
                  </a:cubicBezTo>
                  <a:cubicBezTo>
                    <a:pt x="23" y="6"/>
                    <a:pt x="15" y="5"/>
                    <a:pt x="8" y="2"/>
                  </a:cubicBezTo>
                  <a:cubicBezTo>
                    <a:pt x="8" y="1"/>
                    <a:pt x="7" y="1"/>
                    <a:pt x="7" y="1"/>
                  </a:cubicBezTo>
                  <a:cubicBezTo>
                    <a:pt x="0" y="1"/>
                    <a:pt x="0" y="24"/>
                    <a:pt x="0" y="92"/>
                  </a:cubicBezTo>
                  <a:cubicBezTo>
                    <a:pt x="7" y="120"/>
                    <a:pt x="16" y="136"/>
                    <a:pt x="24" y="136"/>
                  </a:cubicBezTo>
                  <a:cubicBezTo>
                    <a:pt x="30" y="136"/>
                    <a:pt x="36" y="127"/>
                    <a:pt x="41" y="108"/>
                  </a:cubicBezTo>
                  <a:cubicBezTo>
                    <a:pt x="42" y="107"/>
                    <a:pt x="43" y="106"/>
                    <a:pt x="44" y="106"/>
                  </a:cubicBezTo>
                  <a:cubicBezTo>
                    <a:pt x="47" y="106"/>
                    <a:pt x="50" y="117"/>
                    <a:pt x="53" y="121"/>
                  </a:cubicBezTo>
                  <a:cubicBezTo>
                    <a:pt x="60" y="134"/>
                    <a:pt x="66" y="141"/>
                    <a:pt x="71" y="141"/>
                  </a:cubicBezTo>
                  <a:cubicBezTo>
                    <a:pt x="82" y="141"/>
                    <a:pt x="90" y="111"/>
                    <a:pt x="99" y="43"/>
                  </a:cubicBezTo>
                  <a:cubicBezTo>
                    <a:pt x="90" y="30"/>
                    <a:pt x="86" y="6"/>
                    <a:pt x="82" y="2"/>
                  </a:cubicBezTo>
                  <a:cubicBezTo>
                    <a:pt x="80" y="1"/>
                    <a:pt x="77" y="1"/>
                    <a:pt x="75"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9"/>
            <p:cNvSpPr/>
            <p:nvPr/>
          </p:nvSpPr>
          <p:spPr>
            <a:xfrm>
              <a:off x="3043325" y="4569125"/>
              <a:ext cx="1675" cy="3575"/>
            </a:xfrm>
            <a:custGeom>
              <a:avLst/>
              <a:gdLst/>
              <a:ahLst/>
              <a:cxnLst/>
              <a:rect l="l" t="t" r="r" b="b"/>
              <a:pathLst>
                <a:path w="67" h="143" extrusionOk="0">
                  <a:moveTo>
                    <a:pt x="14" y="4"/>
                  </a:moveTo>
                  <a:cubicBezTo>
                    <a:pt x="8" y="4"/>
                    <a:pt x="4" y="17"/>
                    <a:pt x="1" y="53"/>
                  </a:cubicBezTo>
                  <a:cubicBezTo>
                    <a:pt x="5" y="111"/>
                    <a:pt x="5" y="136"/>
                    <a:pt x="21" y="140"/>
                  </a:cubicBezTo>
                  <a:cubicBezTo>
                    <a:pt x="27" y="140"/>
                    <a:pt x="33" y="143"/>
                    <a:pt x="39" y="143"/>
                  </a:cubicBezTo>
                  <a:cubicBezTo>
                    <a:pt x="49" y="143"/>
                    <a:pt x="59" y="133"/>
                    <a:pt x="66" y="78"/>
                  </a:cubicBezTo>
                  <a:cubicBezTo>
                    <a:pt x="50" y="0"/>
                    <a:pt x="30" y="21"/>
                    <a:pt x="17" y="4"/>
                  </a:cubicBezTo>
                  <a:cubicBezTo>
                    <a:pt x="16" y="4"/>
                    <a:pt x="15" y="4"/>
                    <a:pt x="14" y="4"/>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9"/>
            <p:cNvSpPr/>
            <p:nvPr/>
          </p:nvSpPr>
          <p:spPr>
            <a:xfrm>
              <a:off x="3045600" y="4569475"/>
              <a:ext cx="1450" cy="3075"/>
            </a:xfrm>
            <a:custGeom>
              <a:avLst/>
              <a:gdLst/>
              <a:ahLst/>
              <a:cxnLst/>
              <a:rect l="l" t="t" r="r" b="b"/>
              <a:pathLst>
                <a:path w="58" h="123" extrusionOk="0">
                  <a:moveTo>
                    <a:pt x="22" y="1"/>
                  </a:moveTo>
                  <a:cubicBezTo>
                    <a:pt x="18" y="1"/>
                    <a:pt x="13" y="2"/>
                    <a:pt x="8" y="3"/>
                  </a:cubicBezTo>
                  <a:cubicBezTo>
                    <a:pt x="4" y="15"/>
                    <a:pt x="4" y="27"/>
                    <a:pt x="4" y="39"/>
                  </a:cubicBezTo>
                  <a:cubicBezTo>
                    <a:pt x="0" y="60"/>
                    <a:pt x="4" y="76"/>
                    <a:pt x="8" y="93"/>
                  </a:cubicBezTo>
                  <a:cubicBezTo>
                    <a:pt x="13" y="113"/>
                    <a:pt x="20" y="123"/>
                    <a:pt x="26" y="123"/>
                  </a:cubicBezTo>
                  <a:cubicBezTo>
                    <a:pt x="37" y="123"/>
                    <a:pt x="48" y="101"/>
                    <a:pt x="57" y="60"/>
                  </a:cubicBezTo>
                  <a:cubicBezTo>
                    <a:pt x="45" y="10"/>
                    <a:pt x="35" y="1"/>
                    <a:pt x="2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9"/>
            <p:cNvSpPr/>
            <p:nvPr/>
          </p:nvSpPr>
          <p:spPr>
            <a:xfrm>
              <a:off x="3047750" y="4569625"/>
              <a:ext cx="1250" cy="3300"/>
            </a:xfrm>
            <a:custGeom>
              <a:avLst/>
              <a:gdLst/>
              <a:ahLst/>
              <a:cxnLst/>
              <a:rect l="l" t="t" r="r" b="b"/>
              <a:pathLst>
                <a:path w="50" h="132" extrusionOk="0">
                  <a:moveTo>
                    <a:pt x="29" y="1"/>
                  </a:moveTo>
                  <a:cubicBezTo>
                    <a:pt x="21" y="1"/>
                    <a:pt x="8" y="9"/>
                    <a:pt x="4" y="21"/>
                  </a:cubicBezTo>
                  <a:cubicBezTo>
                    <a:pt x="0" y="38"/>
                    <a:pt x="0" y="58"/>
                    <a:pt x="4" y="79"/>
                  </a:cubicBezTo>
                  <a:cubicBezTo>
                    <a:pt x="10" y="112"/>
                    <a:pt x="16" y="132"/>
                    <a:pt x="22" y="132"/>
                  </a:cubicBezTo>
                  <a:cubicBezTo>
                    <a:pt x="25" y="132"/>
                    <a:pt x="27" y="129"/>
                    <a:pt x="29" y="124"/>
                  </a:cubicBezTo>
                  <a:lnTo>
                    <a:pt x="49" y="79"/>
                  </a:lnTo>
                  <a:cubicBezTo>
                    <a:pt x="45" y="17"/>
                    <a:pt x="41" y="1"/>
                    <a:pt x="2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9"/>
            <p:cNvSpPr/>
            <p:nvPr/>
          </p:nvSpPr>
          <p:spPr>
            <a:xfrm>
              <a:off x="3041475" y="4569450"/>
              <a:ext cx="1175" cy="3275"/>
            </a:xfrm>
            <a:custGeom>
              <a:avLst/>
              <a:gdLst/>
              <a:ahLst/>
              <a:cxnLst/>
              <a:rect l="l" t="t" r="r" b="b"/>
              <a:pathLst>
                <a:path w="47" h="131" extrusionOk="0">
                  <a:moveTo>
                    <a:pt x="22" y="1"/>
                  </a:moveTo>
                  <a:cubicBezTo>
                    <a:pt x="18" y="1"/>
                    <a:pt x="16" y="2"/>
                    <a:pt x="13" y="4"/>
                  </a:cubicBezTo>
                  <a:cubicBezTo>
                    <a:pt x="9" y="4"/>
                    <a:pt x="5" y="12"/>
                    <a:pt x="5" y="49"/>
                  </a:cubicBezTo>
                  <a:cubicBezTo>
                    <a:pt x="1" y="73"/>
                    <a:pt x="5" y="98"/>
                    <a:pt x="13" y="123"/>
                  </a:cubicBezTo>
                  <a:cubicBezTo>
                    <a:pt x="17" y="128"/>
                    <a:pt x="20" y="131"/>
                    <a:pt x="23" y="131"/>
                  </a:cubicBezTo>
                  <a:cubicBezTo>
                    <a:pt x="32" y="131"/>
                    <a:pt x="40" y="109"/>
                    <a:pt x="46" y="61"/>
                  </a:cubicBezTo>
                  <a:cubicBezTo>
                    <a:pt x="40" y="11"/>
                    <a:pt x="30" y="1"/>
                    <a:pt x="22"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9"/>
            <p:cNvSpPr/>
            <p:nvPr/>
          </p:nvSpPr>
          <p:spPr>
            <a:xfrm>
              <a:off x="3035525" y="4569425"/>
              <a:ext cx="850" cy="3050"/>
            </a:xfrm>
            <a:custGeom>
              <a:avLst/>
              <a:gdLst/>
              <a:ahLst/>
              <a:cxnLst/>
              <a:rect l="l" t="t" r="r" b="b"/>
              <a:pathLst>
                <a:path w="34" h="122" extrusionOk="0">
                  <a:moveTo>
                    <a:pt x="17" y="0"/>
                  </a:moveTo>
                  <a:cubicBezTo>
                    <a:pt x="12" y="0"/>
                    <a:pt x="6" y="13"/>
                    <a:pt x="1" y="46"/>
                  </a:cubicBezTo>
                  <a:cubicBezTo>
                    <a:pt x="7" y="97"/>
                    <a:pt x="13" y="121"/>
                    <a:pt x="19" y="121"/>
                  </a:cubicBezTo>
                  <a:cubicBezTo>
                    <a:pt x="21" y="121"/>
                    <a:pt x="23" y="118"/>
                    <a:pt x="26" y="111"/>
                  </a:cubicBezTo>
                  <a:cubicBezTo>
                    <a:pt x="30" y="95"/>
                    <a:pt x="34" y="78"/>
                    <a:pt x="34" y="58"/>
                  </a:cubicBezTo>
                  <a:cubicBezTo>
                    <a:pt x="34" y="41"/>
                    <a:pt x="30" y="25"/>
                    <a:pt x="26" y="9"/>
                  </a:cubicBezTo>
                  <a:cubicBezTo>
                    <a:pt x="23" y="3"/>
                    <a:pt x="20" y="0"/>
                    <a:pt x="1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9"/>
            <p:cNvSpPr/>
            <p:nvPr/>
          </p:nvSpPr>
          <p:spPr>
            <a:xfrm>
              <a:off x="3034625" y="4569525"/>
              <a:ext cx="625" cy="2800"/>
            </a:xfrm>
            <a:custGeom>
              <a:avLst/>
              <a:gdLst/>
              <a:ahLst/>
              <a:cxnLst/>
              <a:rect l="l" t="t" r="r" b="b"/>
              <a:pathLst>
                <a:path w="25" h="112" extrusionOk="0">
                  <a:moveTo>
                    <a:pt x="16" y="1"/>
                  </a:moveTo>
                  <a:cubicBezTo>
                    <a:pt x="4" y="1"/>
                    <a:pt x="0" y="21"/>
                    <a:pt x="0" y="50"/>
                  </a:cubicBezTo>
                  <a:cubicBezTo>
                    <a:pt x="0" y="79"/>
                    <a:pt x="4" y="111"/>
                    <a:pt x="8" y="111"/>
                  </a:cubicBezTo>
                  <a:cubicBezTo>
                    <a:pt x="21" y="91"/>
                    <a:pt x="25" y="66"/>
                    <a:pt x="25" y="42"/>
                  </a:cubicBezTo>
                  <a:cubicBezTo>
                    <a:pt x="21" y="25"/>
                    <a:pt x="16" y="13"/>
                    <a:pt x="16"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9"/>
            <p:cNvSpPr/>
            <p:nvPr/>
          </p:nvSpPr>
          <p:spPr>
            <a:xfrm>
              <a:off x="3037075" y="4569800"/>
              <a:ext cx="650" cy="1950"/>
            </a:xfrm>
            <a:custGeom>
              <a:avLst/>
              <a:gdLst/>
              <a:ahLst/>
              <a:cxnLst/>
              <a:rect l="l" t="t" r="r" b="b"/>
              <a:pathLst>
                <a:path w="26" h="78" extrusionOk="0">
                  <a:moveTo>
                    <a:pt x="13" y="1"/>
                  </a:moveTo>
                  <a:cubicBezTo>
                    <a:pt x="10" y="1"/>
                    <a:pt x="7" y="12"/>
                    <a:pt x="0" y="35"/>
                  </a:cubicBezTo>
                  <a:cubicBezTo>
                    <a:pt x="9" y="63"/>
                    <a:pt x="13" y="78"/>
                    <a:pt x="16" y="78"/>
                  </a:cubicBezTo>
                  <a:cubicBezTo>
                    <a:pt x="19" y="78"/>
                    <a:pt x="21" y="63"/>
                    <a:pt x="25" y="35"/>
                  </a:cubicBezTo>
                  <a:cubicBezTo>
                    <a:pt x="19" y="12"/>
                    <a:pt x="16" y="1"/>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9"/>
            <p:cNvSpPr/>
            <p:nvPr/>
          </p:nvSpPr>
          <p:spPr>
            <a:xfrm>
              <a:off x="3022925" y="4490425"/>
              <a:ext cx="19000" cy="4750"/>
            </a:xfrm>
            <a:custGeom>
              <a:avLst/>
              <a:gdLst/>
              <a:ahLst/>
              <a:cxnLst/>
              <a:rect l="l" t="t" r="r" b="b"/>
              <a:pathLst>
                <a:path w="760" h="190" extrusionOk="0">
                  <a:moveTo>
                    <a:pt x="554" y="1"/>
                  </a:moveTo>
                  <a:cubicBezTo>
                    <a:pt x="517" y="5"/>
                    <a:pt x="480" y="17"/>
                    <a:pt x="443" y="21"/>
                  </a:cubicBezTo>
                  <a:cubicBezTo>
                    <a:pt x="390" y="30"/>
                    <a:pt x="333" y="42"/>
                    <a:pt x="283" y="46"/>
                  </a:cubicBezTo>
                  <a:cubicBezTo>
                    <a:pt x="271" y="48"/>
                    <a:pt x="259" y="49"/>
                    <a:pt x="246" y="49"/>
                  </a:cubicBezTo>
                  <a:cubicBezTo>
                    <a:pt x="234" y="49"/>
                    <a:pt x="222" y="48"/>
                    <a:pt x="209" y="46"/>
                  </a:cubicBezTo>
                  <a:cubicBezTo>
                    <a:pt x="201" y="46"/>
                    <a:pt x="189" y="34"/>
                    <a:pt x="181" y="34"/>
                  </a:cubicBezTo>
                  <a:cubicBezTo>
                    <a:pt x="156" y="30"/>
                    <a:pt x="132" y="26"/>
                    <a:pt x="111" y="13"/>
                  </a:cubicBezTo>
                  <a:cubicBezTo>
                    <a:pt x="103" y="7"/>
                    <a:pt x="95" y="5"/>
                    <a:pt x="87" y="5"/>
                  </a:cubicBezTo>
                  <a:cubicBezTo>
                    <a:pt x="73" y="5"/>
                    <a:pt x="58" y="13"/>
                    <a:pt x="45" y="26"/>
                  </a:cubicBezTo>
                  <a:cubicBezTo>
                    <a:pt x="40" y="31"/>
                    <a:pt x="34" y="37"/>
                    <a:pt x="28" y="37"/>
                  </a:cubicBezTo>
                  <a:cubicBezTo>
                    <a:pt x="26" y="37"/>
                    <a:pt x="23" y="36"/>
                    <a:pt x="21" y="34"/>
                  </a:cubicBezTo>
                  <a:cubicBezTo>
                    <a:pt x="19" y="32"/>
                    <a:pt x="18" y="31"/>
                    <a:pt x="16" y="31"/>
                  </a:cubicBezTo>
                  <a:cubicBezTo>
                    <a:pt x="9" y="31"/>
                    <a:pt x="1" y="53"/>
                    <a:pt x="4" y="87"/>
                  </a:cubicBezTo>
                  <a:cubicBezTo>
                    <a:pt x="8" y="124"/>
                    <a:pt x="17" y="136"/>
                    <a:pt x="21" y="136"/>
                  </a:cubicBezTo>
                  <a:cubicBezTo>
                    <a:pt x="23" y="136"/>
                    <a:pt x="26" y="133"/>
                    <a:pt x="28" y="133"/>
                  </a:cubicBezTo>
                  <a:cubicBezTo>
                    <a:pt x="28" y="133"/>
                    <a:pt x="29" y="134"/>
                    <a:pt x="29" y="136"/>
                  </a:cubicBezTo>
                  <a:cubicBezTo>
                    <a:pt x="35" y="161"/>
                    <a:pt x="41" y="167"/>
                    <a:pt x="47" y="167"/>
                  </a:cubicBezTo>
                  <a:cubicBezTo>
                    <a:pt x="53" y="167"/>
                    <a:pt x="58" y="160"/>
                    <a:pt x="63" y="160"/>
                  </a:cubicBezTo>
                  <a:cubicBezTo>
                    <a:pt x="66" y="160"/>
                    <a:pt x="68" y="161"/>
                    <a:pt x="70" y="165"/>
                  </a:cubicBezTo>
                  <a:cubicBezTo>
                    <a:pt x="80" y="148"/>
                    <a:pt x="90" y="142"/>
                    <a:pt x="99" y="142"/>
                  </a:cubicBezTo>
                  <a:cubicBezTo>
                    <a:pt x="112" y="142"/>
                    <a:pt x="125" y="154"/>
                    <a:pt x="140" y="161"/>
                  </a:cubicBezTo>
                  <a:cubicBezTo>
                    <a:pt x="160" y="173"/>
                    <a:pt x="181" y="186"/>
                    <a:pt x="205" y="190"/>
                  </a:cubicBezTo>
                  <a:cubicBezTo>
                    <a:pt x="246" y="190"/>
                    <a:pt x="283" y="186"/>
                    <a:pt x="320" y="173"/>
                  </a:cubicBezTo>
                  <a:cubicBezTo>
                    <a:pt x="361" y="169"/>
                    <a:pt x="402" y="161"/>
                    <a:pt x="443" y="153"/>
                  </a:cubicBezTo>
                  <a:cubicBezTo>
                    <a:pt x="455" y="152"/>
                    <a:pt x="468" y="151"/>
                    <a:pt x="480" y="151"/>
                  </a:cubicBezTo>
                  <a:cubicBezTo>
                    <a:pt x="513" y="151"/>
                    <a:pt x="546" y="155"/>
                    <a:pt x="579" y="161"/>
                  </a:cubicBezTo>
                  <a:cubicBezTo>
                    <a:pt x="583" y="161"/>
                    <a:pt x="591" y="149"/>
                    <a:pt x="595" y="149"/>
                  </a:cubicBezTo>
                  <a:cubicBezTo>
                    <a:pt x="624" y="157"/>
                    <a:pt x="649" y="165"/>
                    <a:pt x="677" y="169"/>
                  </a:cubicBezTo>
                  <a:cubicBezTo>
                    <a:pt x="698" y="165"/>
                    <a:pt x="722" y="157"/>
                    <a:pt x="743" y="145"/>
                  </a:cubicBezTo>
                  <a:cubicBezTo>
                    <a:pt x="751" y="140"/>
                    <a:pt x="759" y="108"/>
                    <a:pt x="759" y="46"/>
                  </a:cubicBezTo>
                  <a:cubicBezTo>
                    <a:pt x="751" y="42"/>
                    <a:pt x="747" y="26"/>
                    <a:pt x="743" y="21"/>
                  </a:cubicBezTo>
                  <a:cubicBezTo>
                    <a:pt x="735" y="21"/>
                    <a:pt x="722" y="26"/>
                    <a:pt x="718" y="30"/>
                  </a:cubicBezTo>
                  <a:cubicBezTo>
                    <a:pt x="704" y="41"/>
                    <a:pt x="690" y="45"/>
                    <a:pt x="676" y="45"/>
                  </a:cubicBezTo>
                  <a:cubicBezTo>
                    <a:pt x="649" y="45"/>
                    <a:pt x="622" y="30"/>
                    <a:pt x="595" y="21"/>
                  </a:cubicBezTo>
                  <a:cubicBezTo>
                    <a:pt x="583" y="17"/>
                    <a:pt x="571" y="1"/>
                    <a:pt x="554"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9"/>
            <p:cNvSpPr/>
            <p:nvPr/>
          </p:nvSpPr>
          <p:spPr>
            <a:xfrm>
              <a:off x="3042200" y="4490500"/>
              <a:ext cx="10275" cy="4000"/>
            </a:xfrm>
            <a:custGeom>
              <a:avLst/>
              <a:gdLst/>
              <a:ahLst/>
              <a:cxnLst/>
              <a:rect l="l" t="t" r="r" b="b"/>
              <a:pathLst>
                <a:path w="411" h="160" extrusionOk="0">
                  <a:moveTo>
                    <a:pt x="181" y="0"/>
                  </a:moveTo>
                  <a:cubicBezTo>
                    <a:pt x="157" y="0"/>
                    <a:pt x="132" y="18"/>
                    <a:pt x="107" y="18"/>
                  </a:cubicBezTo>
                  <a:cubicBezTo>
                    <a:pt x="92" y="18"/>
                    <a:pt x="75" y="28"/>
                    <a:pt x="57" y="28"/>
                  </a:cubicBezTo>
                  <a:cubicBezTo>
                    <a:pt x="46" y="28"/>
                    <a:pt x="36" y="25"/>
                    <a:pt x="25" y="14"/>
                  </a:cubicBezTo>
                  <a:cubicBezTo>
                    <a:pt x="24" y="13"/>
                    <a:pt x="23" y="13"/>
                    <a:pt x="21" y="13"/>
                  </a:cubicBezTo>
                  <a:cubicBezTo>
                    <a:pt x="18" y="13"/>
                    <a:pt x="16" y="14"/>
                    <a:pt x="13" y="14"/>
                  </a:cubicBezTo>
                  <a:cubicBezTo>
                    <a:pt x="5" y="14"/>
                    <a:pt x="1" y="31"/>
                    <a:pt x="1" y="68"/>
                  </a:cubicBezTo>
                  <a:cubicBezTo>
                    <a:pt x="10" y="121"/>
                    <a:pt x="14" y="146"/>
                    <a:pt x="21" y="146"/>
                  </a:cubicBezTo>
                  <a:cubicBezTo>
                    <a:pt x="28" y="146"/>
                    <a:pt x="37" y="128"/>
                    <a:pt x="54" y="96"/>
                  </a:cubicBezTo>
                  <a:cubicBezTo>
                    <a:pt x="58" y="113"/>
                    <a:pt x="62" y="129"/>
                    <a:pt x="66" y="150"/>
                  </a:cubicBezTo>
                  <a:cubicBezTo>
                    <a:pt x="69" y="156"/>
                    <a:pt x="75" y="160"/>
                    <a:pt x="79" y="160"/>
                  </a:cubicBezTo>
                  <a:cubicBezTo>
                    <a:pt x="80" y="160"/>
                    <a:pt x="82" y="159"/>
                    <a:pt x="83" y="158"/>
                  </a:cubicBezTo>
                  <a:cubicBezTo>
                    <a:pt x="93" y="138"/>
                    <a:pt x="103" y="132"/>
                    <a:pt x="113" y="132"/>
                  </a:cubicBezTo>
                  <a:cubicBezTo>
                    <a:pt x="119" y="132"/>
                    <a:pt x="126" y="134"/>
                    <a:pt x="132" y="137"/>
                  </a:cubicBezTo>
                  <a:cubicBezTo>
                    <a:pt x="134" y="139"/>
                    <a:pt x="137" y="139"/>
                    <a:pt x="139" y="139"/>
                  </a:cubicBezTo>
                  <a:cubicBezTo>
                    <a:pt x="144" y="139"/>
                    <a:pt x="148" y="136"/>
                    <a:pt x="148" y="133"/>
                  </a:cubicBezTo>
                  <a:cubicBezTo>
                    <a:pt x="157" y="121"/>
                    <a:pt x="165" y="116"/>
                    <a:pt x="173" y="116"/>
                  </a:cubicBezTo>
                  <a:cubicBezTo>
                    <a:pt x="181" y="116"/>
                    <a:pt x="189" y="121"/>
                    <a:pt x="198" y="129"/>
                  </a:cubicBezTo>
                  <a:cubicBezTo>
                    <a:pt x="202" y="133"/>
                    <a:pt x="206" y="142"/>
                    <a:pt x="210" y="142"/>
                  </a:cubicBezTo>
                  <a:cubicBezTo>
                    <a:pt x="224" y="139"/>
                    <a:pt x="240" y="132"/>
                    <a:pt x="256" y="132"/>
                  </a:cubicBezTo>
                  <a:cubicBezTo>
                    <a:pt x="267" y="132"/>
                    <a:pt x="278" y="136"/>
                    <a:pt x="288" y="146"/>
                  </a:cubicBezTo>
                  <a:cubicBezTo>
                    <a:pt x="289" y="148"/>
                    <a:pt x="291" y="149"/>
                    <a:pt x="292" y="149"/>
                  </a:cubicBezTo>
                  <a:cubicBezTo>
                    <a:pt x="295" y="149"/>
                    <a:pt x="297" y="146"/>
                    <a:pt x="300" y="146"/>
                  </a:cubicBezTo>
                  <a:lnTo>
                    <a:pt x="329" y="142"/>
                  </a:lnTo>
                  <a:lnTo>
                    <a:pt x="354" y="137"/>
                  </a:lnTo>
                  <a:cubicBezTo>
                    <a:pt x="359" y="137"/>
                    <a:pt x="363" y="132"/>
                    <a:pt x="368" y="132"/>
                  </a:cubicBezTo>
                  <a:cubicBezTo>
                    <a:pt x="371" y="132"/>
                    <a:pt x="374" y="133"/>
                    <a:pt x="378" y="137"/>
                  </a:cubicBezTo>
                  <a:cubicBezTo>
                    <a:pt x="380" y="139"/>
                    <a:pt x="383" y="140"/>
                    <a:pt x="385" y="140"/>
                  </a:cubicBezTo>
                  <a:cubicBezTo>
                    <a:pt x="394" y="140"/>
                    <a:pt x="401" y="124"/>
                    <a:pt x="411" y="80"/>
                  </a:cubicBezTo>
                  <a:cubicBezTo>
                    <a:pt x="399" y="47"/>
                    <a:pt x="399" y="31"/>
                    <a:pt x="382" y="31"/>
                  </a:cubicBezTo>
                  <a:cubicBezTo>
                    <a:pt x="374" y="31"/>
                    <a:pt x="364" y="25"/>
                    <a:pt x="355" y="25"/>
                  </a:cubicBezTo>
                  <a:cubicBezTo>
                    <a:pt x="350" y="25"/>
                    <a:pt x="345" y="27"/>
                    <a:pt x="341" y="31"/>
                  </a:cubicBezTo>
                  <a:cubicBezTo>
                    <a:pt x="334" y="36"/>
                    <a:pt x="327" y="38"/>
                    <a:pt x="320" y="38"/>
                  </a:cubicBezTo>
                  <a:cubicBezTo>
                    <a:pt x="294" y="38"/>
                    <a:pt x="268" y="10"/>
                    <a:pt x="241" y="10"/>
                  </a:cubicBezTo>
                  <a:cubicBezTo>
                    <a:pt x="234" y="10"/>
                    <a:pt x="226" y="12"/>
                    <a:pt x="218" y="18"/>
                  </a:cubicBezTo>
                  <a:cubicBezTo>
                    <a:pt x="206" y="5"/>
                    <a:pt x="193" y="0"/>
                    <a:pt x="18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9"/>
            <p:cNvSpPr/>
            <p:nvPr/>
          </p:nvSpPr>
          <p:spPr>
            <a:xfrm>
              <a:off x="3054400" y="4491050"/>
              <a:ext cx="7825" cy="3225"/>
            </a:xfrm>
            <a:custGeom>
              <a:avLst/>
              <a:gdLst/>
              <a:ahLst/>
              <a:cxnLst/>
              <a:rect l="l" t="t" r="r" b="b"/>
              <a:pathLst>
                <a:path w="313" h="129" extrusionOk="0">
                  <a:moveTo>
                    <a:pt x="26" y="1"/>
                  </a:moveTo>
                  <a:cubicBezTo>
                    <a:pt x="5" y="1"/>
                    <a:pt x="1" y="13"/>
                    <a:pt x="1" y="50"/>
                  </a:cubicBezTo>
                  <a:cubicBezTo>
                    <a:pt x="3" y="88"/>
                    <a:pt x="8" y="97"/>
                    <a:pt x="13" y="97"/>
                  </a:cubicBezTo>
                  <a:cubicBezTo>
                    <a:pt x="17" y="97"/>
                    <a:pt x="22" y="91"/>
                    <a:pt x="26" y="91"/>
                  </a:cubicBezTo>
                  <a:lnTo>
                    <a:pt x="62" y="107"/>
                  </a:lnTo>
                  <a:cubicBezTo>
                    <a:pt x="71" y="107"/>
                    <a:pt x="75" y="115"/>
                    <a:pt x="83" y="115"/>
                  </a:cubicBezTo>
                  <a:cubicBezTo>
                    <a:pt x="97" y="115"/>
                    <a:pt x="112" y="110"/>
                    <a:pt x="127" y="110"/>
                  </a:cubicBezTo>
                  <a:cubicBezTo>
                    <a:pt x="135" y="110"/>
                    <a:pt x="142" y="111"/>
                    <a:pt x="149" y="115"/>
                  </a:cubicBezTo>
                  <a:cubicBezTo>
                    <a:pt x="151" y="116"/>
                    <a:pt x="154" y="117"/>
                    <a:pt x="156" y="117"/>
                  </a:cubicBezTo>
                  <a:cubicBezTo>
                    <a:pt x="169" y="117"/>
                    <a:pt x="181" y="107"/>
                    <a:pt x="194" y="107"/>
                  </a:cubicBezTo>
                  <a:cubicBezTo>
                    <a:pt x="202" y="107"/>
                    <a:pt x="210" y="111"/>
                    <a:pt x="218" y="124"/>
                  </a:cubicBezTo>
                  <a:cubicBezTo>
                    <a:pt x="220" y="127"/>
                    <a:pt x="221" y="129"/>
                    <a:pt x="222" y="129"/>
                  </a:cubicBezTo>
                  <a:cubicBezTo>
                    <a:pt x="225" y="129"/>
                    <a:pt x="229" y="121"/>
                    <a:pt x="235" y="115"/>
                  </a:cubicBezTo>
                  <a:cubicBezTo>
                    <a:pt x="237" y="106"/>
                    <a:pt x="240" y="103"/>
                    <a:pt x="243" y="103"/>
                  </a:cubicBezTo>
                  <a:cubicBezTo>
                    <a:pt x="247" y="103"/>
                    <a:pt x="251" y="107"/>
                    <a:pt x="255" y="111"/>
                  </a:cubicBezTo>
                  <a:cubicBezTo>
                    <a:pt x="263" y="119"/>
                    <a:pt x="271" y="126"/>
                    <a:pt x="279" y="126"/>
                  </a:cubicBezTo>
                  <a:cubicBezTo>
                    <a:pt x="291" y="126"/>
                    <a:pt x="303" y="109"/>
                    <a:pt x="313" y="54"/>
                  </a:cubicBezTo>
                  <a:cubicBezTo>
                    <a:pt x="305" y="25"/>
                    <a:pt x="296" y="25"/>
                    <a:pt x="288" y="21"/>
                  </a:cubicBezTo>
                  <a:cubicBezTo>
                    <a:pt x="272" y="21"/>
                    <a:pt x="255" y="23"/>
                    <a:pt x="239" y="23"/>
                  </a:cubicBezTo>
                  <a:cubicBezTo>
                    <a:pt x="231" y="23"/>
                    <a:pt x="223" y="22"/>
                    <a:pt x="214" y="21"/>
                  </a:cubicBezTo>
                  <a:cubicBezTo>
                    <a:pt x="198" y="21"/>
                    <a:pt x="181" y="5"/>
                    <a:pt x="169" y="5"/>
                  </a:cubicBezTo>
                  <a:cubicBezTo>
                    <a:pt x="140" y="1"/>
                    <a:pt x="112" y="1"/>
                    <a:pt x="8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9"/>
            <p:cNvSpPr/>
            <p:nvPr/>
          </p:nvSpPr>
          <p:spPr>
            <a:xfrm>
              <a:off x="3063750" y="4491600"/>
              <a:ext cx="3100" cy="2525"/>
            </a:xfrm>
            <a:custGeom>
              <a:avLst/>
              <a:gdLst/>
              <a:ahLst/>
              <a:cxnLst/>
              <a:rect l="l" t="t" r="r" b="b"/>
              <a:pathLst>
                <a:path w="124" h="101" extrusionOk="0">
                  <a:moveTo>
                    <a:pt x="54" y="0"/>
                  </a:moveTo>
                  <a:cubicBezTo>
                    <a:pt x="36" y="0"/>
                    <a:pt x="19" y="1"/>
                    <a:pt x="0" y="3"/>
                  </a:cubicBezTo>
                  <a:cubicBezTo>
                    <a:pt x="4" y="61"/>
                    <a:pt x="4" y="94"/>
                    <a:pt x="14" y="94"/>
                  </a:cubicBezTo>
                  <a:cubicBezTo>
                    <a:pt x="16" y="94"/>
                    <a:pt x="18" y="92"/>
                    <a:pt x="21" y="89"/>
                  </a:cubicBezTo>
                  <a:cubicBezTo>
                    <a:pt x="24" y="85"/>
                    <a:pt x="28" y="83"/>
                    <a:pt x="32" y="83"/>
                  </a:cubicBezTo>
                  <a:cubicBezTo>
                    <a:pt x="42" y="83"/>
                    <a:pt x="53" y="95"/>
                    <a:pt x="62" y="98"/>
                  </a:cubicBezTo>
                  <a:cubicBezTo>
                    <a:pt x="68" y="100"/>
                    <a:pt x="75" y="101"/>
                    <a:pt x="82" y="101"/>
                  </a:cubicBezTo>
                  <a:cubicBezTo>
                    <a:pt x="90" y="101"/>
                    <a:pt x="97" y="100"/>
                    <a:pt x="103" y="98"/>
                  </a:cubicBezTo>
                  <a:cubicBezTo>
                    <a:pt x="111" y="93"/>
                    <a:pt x="119" y="81"/>
                    <a:pt x="123" y="28"/>
                  </a:cubicBezTo>
                  <a:cubicBezTo>
                    <a:pt x="115" y="20"/>
                    <a:pt x="111" y="3"/>
                    <a:pt x="107" y="3"/>
                  </a:cubicBezTo>
                  <a:cubicBezTo>
                    <a:pt x="89" y="1"/>
                    <a:pt x="71" y="0"/>
                    <a:pt x="54"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9"/>
            <p:cNvSpPr/>
            <p:nvPr/>
          </p:nvSpPr>
          <p:spPr>
            <a:xfrm>
              <a:off x="3062825" y="4491650"/>
              <a:ext cx="525" cy="2200"/>
            </a:xfrm>
            <a:custGeom>
              <a:avLst/>
              <a:gdLst/>
              <a:ahLst/>
              <a:cxnLst/>
              <a:rect l="l" t="t" r="r" b="b"/>
              <a:pathLst>
                <a:path w="21" h="88" extrusionOk="0">
                  <a:moveTo>
                    <a:pt x="7" y="0"/>
                  </a:moveTo>
                  <a:cubicBezTo>
                    <a:pt x="3" y="0"/>
                    <a:pt x="0" y="11"/>
                    <a:pt x="0" y="46"/>
                  </a:cubicBezTo>
                  <a:cubicBezTo>
                    <a:pt x="0" y="59"/>
                    <a:pt x="0" y="75"/>
                    <a:pt x="5" y="87"/>
                  </a:cubicBezTo>
                  <a:cubicBezTo>
                    <a:pt x="5" y="88"/>
                    <a:pt x="5" y="88"/>
                    <a:pt x="6" y="88"/>
                  </a:cubicBezTo>
                  <a:cubicBezTo>
                    <a:pt x="14" y="88"/>
                    <a:pt x="21" y="57"/>
                    <a:pt x="17" y="34"/>
                  </a:cubicBezTo>
                  <a:cubicBezTo>
                    <a:pt x="17" y="22"/>
                    <a:pt x="13" y="9"/>
                    <a:pt x="9" y="1"/>
                  </a:cubicBezTo>
                  <a:cubicBezTo>
                    <a:pt x="8" y="1"/>
                    <a:pt x="7" y="0"/>
                    <a:pt x="7"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9"/>
            <p:cNvSpPr/>
            <p:nvPr/>
          </p:nvSpPr>
          <p:spPr>
            <a:xfrm>
              <a:off x="3052975" y="4491350"/>
              <a:ext cx="650" cy="1875"/>
            </a:xfrm>
            <a:custGeom>
              <a:avLst/>
              <a:gdLst/>
              <a:ahLst/>
              <a:cxnLst/>
              <a:rect l="l" t="t" r="r" b="b"/>
              <a:pathLst>
                <a:path w="26" h="75" extrusionOk="0">
                  <a:moveTo>
                    <a:pt x="5" y="1"/>
                  </a:moveTo>
                  <a:cubicBezTo>
                    <a:pt x="0" y="1"/>
                    <a:pt x="0" y="9"/>
                    <a:pt x="0" y="13"/>
                  </a:cubicBezTo>
                  <a:cubicBezTo>
                    <a:pt x="0" y="30"/>
                    <a:pt x="0" y="46"/>
                    <a:pt x="0" y="67"/>
                  </a:cubicBezTo>
                  <a:cubicBezTo>
                    <a:pt x="4" y="71"/>
                    <a:pt x="7" y="74"/>
                    <a:pt x="10" y="74"/>
                  </a:cubicBezTo>
                  <a:cubicBezTo>
                    <a:pt x="15" y="74"/>
                    <a:pt x="20" y="66"/>
                    <a:pt x="25" y="46"/>
                  </a:cubicBezTo>
                  <a:cubicBezTo>
                    <a:pt x="25" y="34"/>
                    <a:pt x="21" y="21"/>
                    <a:pt x="21" y="13"/>
                  </a:cubicBezTo>
                  <a:cubicBezTo>
                    <a:pt x="17" y="5"/>
                    <a:pt x="13" y="5"/>
                    <a:pt x="5"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9"/>
            <p:cNvSpPr/>
            <p:nvPr/>
          </p:nvSpPr>
          <p:spPr>
            <a:xfrm>
              <a:off x="3018300" y="4593725"/>
              <a:ext cx="16025" cy="7125"/>
            </a:xfrm>
            <a:custGeom>
              <a:avLst/>
              <a:gdLst/>
              <a:ahLst/>
              <a:cxnLst/>
              <a:rect l="l" t="t" r="r" b="b"/>
              <a:pathLst>
                <a:path w="641" h="285" extrusionOk="0">
                  <a:moveTo>
                    <a:pt x="9" y="1"/>
                  </a:moveTo>
                  <a:cubicBezTo>
                    <a:pt x="9" y="1"/>
                    <a:pt x="5" y="1"/>
                    <a:pt x="1" y="5"/>
                  </a:cubicBezTo>
                  <a:lnTo>
                    <a:pt x="1" y="284"/>
                  </a:lnTo>
                  <a:cubicBezTo>
                    <a:pt x="17" y="284"/>
                    <a:pt x="38" y="272"/>
                    <a:pt x="42" y="268"/>
                  </a:cubicBezTo>
                  <a:cubicBezTo>
                    <a:pt x="48" y="267"/>
                    <a:pt x="55" y="266"/>
                    <a:pt x="61" y="266"/>
                  </a:cubicBezTo>
                  <a:cubicBezTo>
                    <a:pt x="78" y="266"/>
                    <a:pt x="93" y="270"/>
                    <a:pt x="111" y="276"/>
                  </a:cubicBezTo>
                  <a:cubicBezTo>
                    <a:pt x="119" y="276"/>
                    <a:pt x="128" y="285"/>
                    <a:pt x="137" y="285"/>
                  </a:cubicBezTo>
                  <a:cubicBezTo>
                    <a:pt x="143" y="285"/>
                    <a:pt x="150" y="281"/>
                    <a:pt x="157" y="268"/>
                  </a:cubicBezTo>
                  <a:cubicBezTo>
                    <a:pt x="161" y="251"/>
                    <a:pt x="173" y="243"/>
                    <a:pt x="189" y="243"/>
                  </a:cubicBezTo>
                  <a:cubicBezTo>
                    <a:pt x="218" y="235"/>
                    <a:pt x="251" y="227"/>
                    <a:pt x="280" y="223"/>
                  </a:cubicBezTo>
                  <a:cubicBezTo>
                    <a:pt x="285" y="223"/>
                    <a:pt x="290" y="223"/>
                    <a:pt x="296" y="223"/>
                  </a:cubicBezTo>
                  <a:cubicBezTo>
                    <a:pt x="304" y="223"/>
                    <a:pt x="313" y="222"/>
                    <a:pt x="321" y="214"/>
                  </a:cubicBezTo>
                  <a:cubicBezTo>
                    <a:pt x="328" y="208"/>
                    <a:pt x="336" y="205"/>
                    <a:pt x="343" y="205"/>
                  </a:cubicBezTo>
                  <a:cubicBezTo>
                    <a:pt x="363" y="205"/>
                    <a:pt x="383" y="222"/>
                    <a:pt x="404" y="222"/>
                  </a:cubicBezTo>
                  <a:cubicBezTo>
                    <a:pt x="414" y="222"/>
                    <a:pt x="425" y="218"/>
                    <a:pt x="436" y="206"/>
                  </a:cubicBezTo>
                  <a:cubicBezTo>
                    <a:pt x="436" y="206"/>
                    <a:pt x="436" y="205"/>
                    <a:pt x="437" y="205"/>
                  </a:cubicBezTo>
                  <a:cubicBezTo>
                    <a:pt x="441" y="205"/>
                    <a:pt x="445" y="218"/>
                    <a:pt x="452" y="218"/>
                  </a:cubicBezTo>
                  <a:cubicBezTo>
                    <a:pt x="454" y="221"/>
                    <a:pt x="458" y="223"/>
                    <a:pt x="462" y="223"/>
                  </a:cubicBezTo>
                  <a:cubicBezTo>
                    <a:pt x="466" y="223"/>
                    <a:pt x="469" y="222"/>
                    <a:pt x="472" y="218"/>
                  </a:cubicBezTo>
                  <a:cubicBezTo>
                    <a:pt x="482" y="209"/>
                    <a:pt x="490" y="204"/>
                    <a:pt x="498" y="204"/>
                  </a:cubicBezTo>
                  <a:cubicBezTo>
                    <a:pt x="504" y="204"/>
                    <a:pt x="510" y="207"/>
                    <a:pt x="518" y="214"/>
                  </a:cubicBezTo>
                  <a:cubicBezTo>
                    <a:pt x="523" y="220"/>
                    <a:pt x="528" y="222"/>
                    <a:pt x="534" y="222"/>
                  </a:cubicBezTo>
                  <a:cubicBezTo>
                    <a:pt x="547" y="222"/>
                    <a:pt x="560" y="210"/>
                    <a:pt x="571" y="181"/>
                  </a:cubicBezTo>
                  <a:cubicBezTo>
                    <a:pt x="571" y="179"/>
                    <a:pt x="573" y="172"/>
                    <a:pt x="575" y="172"/>
                  </a:cubicBezTo>
                  <a:cubicBezTo>
                    <a:pt x="577" y="172"/>
                    <a:pt x="578" y="173"/>
                    <a:pt x="579" y="177"/>
                  </a:cubicBezTo>
                  <a:cubicBezTo>
                    <a:pt x="588" y="205"/>
                    <a:pt x="597" y="209"/>
                    <a:pt x="607" y="209"/>
                  </a:cubicBezTo>
                  <a:cubicBezTo>
                    <a:pt x="612" y="209"/>
                    <a:pt x="617" y="208"/>
                    <a:pt x="622" y="208"/>
                  </a:cubicBezTo>
                  <a:cubicBezTo>
                    <a:pt x="625" y="208"/>
                    <a:pt x="629" y="209"/>
                    <a:pt x="632" y="210"/>
                  </a:cubicBezTo>
                  <a:cubicBezTo>
                    <a:pt x="632" y="210"/>
                    <a:pt x="632" y="206"/>
                    <a:pt x="637" y="206"/>
                  </a:cubicBezTo>
                  <a:cubicBezTo>
                    <a:pt x="637" y="177"/>
                    <a:pt x="641" y="149"/>
                    <a:pt x="641" y="120"/>
                  </a:cubicBezTo>
                  <a:cubicBezTo>
                    <a:pt x="637" y="79"/>
                    <a:pt x="628" y="79"/>
                    <a:pt x="620" y="79"/>
                  </a:cubicBezTo>
                  <a:cubicBezTo>
                    <a:pt x="613" y="77"/>
                    <a:pt x="605" y="76"/>
                    <a:pt x="598" y="76"/>
                  </a:cubicBezTo>
                  <a:cubicBezTo>
                    <a:pt x="585" y="76"/>
                    <a:pt x="571" y="78"/>
                    <a:pt x="558" y="78"/>
                  </a:cubicBezTo>
                  <a:cubicBezTo>
                    <a:pt x="546" y="78"/>
                    <a:pt x="534" y="77"/>
                    <a:pt x="522" y="71"/>
                  </a:cubicBezTo>
                  <a:cubicBezTo>
                    <a:pt x="485" y="58"/>
                    <a:pt x="452" y="50"/>
                    <a:pt x="415" y="50"/>
                  </a:cubicBezTo>
                  <a:cubicBezTo>
                    <a:pt x="411" y="50"/>
                    <a:pt x="407" y="46"/>
                    <a:pt x="407" y="46"/>
                  </a:cubicBezTo>
                  <a:cubicBezTo>
                    <a:pt x="397" y="30"/>
                    <a:pt x="388" y="25"/>
                    <a:pt x="379" y="25"/>
                  </a:cubicBezTo>
                  <a:cubicBezTo>
                    <a:pt x="372" y="25"/>
                    <a:pt x="365" y="28"/>
                    <a:pt x="358" y="30"/>
                  </a:cubicBezTo>
                  <a:cubicBezTo>
                    <a:pt x="351" y="30"/>
                    <a:pt x="347" y="35"/>
                    <a:pt x="342" y="35"/>
                  </a:cubicBezTo>
                  <a:cubicBezTo>
                    <a:pt x="340" y="35"/>
                    <a:pt x="339" y="35"/>
                    <a:pt x="337" y="34"/>
                  </a:cubicBezTo>
                  <a:cubicBezTo>
                    <a:pt x="292" y="26"/>
                    <a:pt x="247" y="17"/>
                    <a:pt x="202" y="9"/>
                  </a:cubicBezTo>
                  <a:cubicBezTo>
                    <a:pt x="193" y="9"/>
                    <a:pt x="181" y="17"/>
                    <a:pt x="169" y="21"/>
                  </a:cubicBezTo>
                  <a:lnTo>
                    <a:pt x="120" y="21"/>
                  </a:lnTo>
                  <a:cubicBezTo>
                    <a:pt x="115" y="21"/>
                    <a:pt x="111" y="17"/>
                    <a:pt x="103" y="17"/>
                  </a:cubicBezTo>
                  <a:cubicBezTo>
                    <a:pt x="99" y="17"/>
                    <a:pt x="87" y="21"/>
                    <a:pt x="74" y="21"/>
                  </a:cubicBezTo>
                  <a:cubicBezTo>
                    <a:pt x="54" y="13"/>
                    <a:pt x="33" y="5"/>
                    <a:pt x="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9"/>
            <p:cNvSpPr/>
            <p:nvPr/>
          </p:nvSpPr>
          <p:spPr>
            <a:xfrm>
              <a:off x="3018200" y="4580675"/>
              <a:ext cx="16125" cy="7125"/>
            </a:xfrm>
            <a:custGeom>
              <a:avLst/>
              <a:gdLst/>
              <a:ahLst/>
              <a:cxnLst/>
              <a:rect l="l" t="t" r="r" b="b"/>
              <a:pathLst>
                <a:path w="645" h="285" extrusionOk="0">
                  <a:moveTo>
                    <a:pt x="59" y="1"/>
                  </a:moveTo>
                  <a:cubicBezTo>
                    <a:pt x="40" y="1"/>
                    <a:pt x="19" y="28"/>
                    <a:pt x="0" y="43"/>
                  </a:cubicBezTo>
                  <a:lnTo>
                    <a:pt x="0" y="285"/>
                  </a:lnTo>
                  <a:lnTo>
                    <a:pt x="13" y="285"/>
                  </a:lnTo>
                  <a:cubicBezTo>
                    <a:pt x="25" y="269"/>
                    <a:pt x="50" y="269"/>
                    <a:pt x="70" y="269"/>
                  </a:cubicBezTo>
                  <a:cubicBezTo>
                    <a:pt x="91" y="269"/>
                    <a:pt x="111" y="264"/>
                    <a:pt x="136" y="260"/>
                  </a:cubicBezTo>
                  <a:cubicBezTo>
                    <a:pt x="151" y="251"/>
                    <a:pt x="169" y="246"/>
                    <a:pt x="187" y="246"/>
                  </a:cubicBezTo>
                  <a:cubicBezTo>
                    <a:pt x="193" y="246"/>
                    <a:pt x="199" y="247"/>
                    <a:pt x="206" y="248"/>
                  </a:cubicBezTo>
                  <a:cubicBezTo>
                    <a:pt x="224" y="253"/>
                    <a:pt x="241" y="260"/>
                    <a:pt x="258" y="260"/>
                  </a:cubicBezTo>
                  <a:cubicBezTo>
                    <a:pt x="268" y="260"/>
                    <a:pt x="277" y="258"/>
                    <a:pt x="288" y="252"/>
                  </a:cubicBezTo>
                  <a:cubicBezTo>
                    <a:pt x="297" y="249"/>
                    <a:pt x="304" y="241"/>
                    <a:pt x="312" y="241"/>
                  </a:cubicBezTo>
                  <a:cubicBezTo>
                    <a:pt x="315" y="241"/>
                    <a:pt x="318" y="242"/>
                    <a:pt x="321" y="244"/>
                  </a:cubicBezTo>
                  <a:cubicBezTo>
                    <a:pt x="326" y="247"/>
                    <a:pt x="331" y="248"/>
                    <a:pt x="337" y="248"/>
                  </a:cubicBezTo>
                  <a:cubicBezTo>
                    <a:pt x="360" y="248"/>
                    <a:pt x="385" y="227"/>
                    <a:pt x="410" y="227"/>
                  </a:cubicBezTo>
                  <a:cubicBezTo>
                    <a:pt x="411" y="227"/>
                    <a:pt x="413" y="227"/>
                    <a:pt x="415" y="228"/>
                  </a:cubicBezTo>
                  <a:cubicBezTo>
                    <a:pt x="431" y="228"/>
                    <a:pt x="447" y="210"/>
                    <a:pt x="465" y="210"/>
                  </a:cubicBezTo>
                  <a:cubicBezTo>
                    <a:pt x="470" y="210"/>
                    <a:pt x="475" y="212"/>
                    <a:pt x="481" y="215"/>
                  </a:cubicBezTo>
                  <a:cubicBezTo>
                    <a:pt x="489" y="222"/>
                    <a:pt x="497" y="224"/>
                    <a:pt x="503" y="224"/>
                  </a:cubicBezTo>
                  <a:cubicBezTo>
                    <a:pt x="509" y="224"/>
                    <a:pt x="515" y="223"/>
                    <a:pt x="520" y="223"/>
                  </a:cubicBezTo>
                  <a:cubicBezTo>
                    <a:pt x="522" y="223"/>
                    <a:pt x="524" y="223"/>
                    <a:pt x="526" y="223"/>
                  </a:cubicBezTo>
                  <a:cubicBezTo>
                    <a:pt x="532" y="226"/>
                    <a:pt x="538" y="227"/>
                    <a:pt x="544" y="227"/>
                  </a:cubicBezTo>
                  <a:cubicBezTo>
                    <a:pt x="560" y="227"/>
                    <a:pt x="574" y="218"/>
                    <a:pt x="583" y="203"/>
                  </a:cubicBezTo>
                  <a:cubicBezTo>
                    <a:pt x="587" y="197"/>
                    <a:pt x="592" y="192"/>
                    <a:pt x="598" y="192"/>
                  </a:cubicBezTo>
                  <a:cubicBezTo>
                    <a:pt x="603" y="192"/>
                    <a:pt x="608" y="197"/>
                    <a:pt x="612" y="211"/>
                  </a:cubicBezTo>
                  <a:cubicBezTo>
                    <a:pt x="616" y="228"/>
                    <a:pt x="628" y="223"/>
                    <a:pt x="636" y="232"/>
                  </a:cubicBezTo>
                  <a:cubicBezTo>
                    <a:pt x="641" y="195"/>
                    <a:pt x="641" y="166"/>
                    <a:pt x="645" y="137"/>
                  </a:cubicBezTo>
                  <a:cubicBezTo>
                    <a:pt x="638" y="94"/>
                    <a:pt x="631" y="77"/>
                    <a:pt x="625" y="77"/>
                  </a:cubicBezTo>
                  <a:cubicBezTo>
                    <a:pt x="623" y="77"/>
                    <a:pt x="622" y="78"/>
                    <a:pt x="620" y="80"/>
                  </a:cubicBezTo>
                  <a:cubicBezTo>
                    <a:pt x="612" y="88"/>
                    <a:pt x="604" y="96"/>
                    <a:pt x="595" y="96"/>
                  </a:cubicBezTo>
                  <a:cubicBezTo>
                    <a:pt x="554" y="92"/>
                    <a:pt x="517" y="80"/>
                    <a:pt x="481" y="67"/>
                  </a:cubicBezTo>
                  <a:cubicBezTo>
                    <a:pt x="468" y="59"/>
                    <a:pt x="453" y="55"/>
                    <a:pt x="437" y="55"/>
                  </a:cubicBezTo>
                  <a:cubicBezTo>
                    <a:pt x="422" y="55"/>
                    <a:pt x="407" y="59"/>
                    <a:pt x="394" y="67"/>
                  </a:cubicBezTo>
                  <a:cubicBezTo>
                    <a:pt x="393" y="68"/>
                    <a:pt x="391" y="69"/>
                    <a:pt x="390" y="69"/>
                  </a:cubicBezTo>
                  <a:cubicBezTo>
                    <a:pt x="383" y="69"/>
                    <a:pt x="376" y="63"/>
                    <a:pt x="370" y="59"/>
                  </a:cubicBezTo>
                  <a:cubicBezTo>
                    <a:pt x="364" y="59"/>
                    <a:pt x="348" y="52"/>
                    <a:pt x="336" y="52"/>
                  </a:cubicBezTo>
                  <a:cubicBezTo>
                    <a:pt x="332" y="52"/>
                    <a:pt x="328" y="53"/>
                    <a:pt x="325" y="55"/>
                  </a:cubicBezTo>
                  <a:cubicBezTo>
                    <a:pt x="318" y="59"/>
                    <a:pt x="310" y="61"/>
                    <a:pt x="302" y="61"/>
                  </a:cubicBezTo>
                  <a:cubicBezTo>
                    <a:pt x="294" y="61"/>
                    <a:pt x="286" y="59"/>
                    <a:pt x="280" y="55"/>
                  </a:cubicBezTo>
                  <a:cubicBezTo>
                    <a:pt x="263" y="47"/>
                    <a:pt x="247" y="43"/>
                    <a:pt x="230" y="43"/>
                  </a:cubicBezTo>
                  <a:cubicBezTo>
                    <a:pt x="217" y="43"/>
                    <a:pt x="207" y="48"/>
                    <a:pt x="195" y="48"/>
                  </a:cubicBezTo>
                  <a:cubicBezTo>
                    <a:pt x="192" y="48"/>
                    <a:pt x="188" y="48"/>
                    <a:pt x="185" y="47"/>
                  </a:cubicBezTo>
                  <a:cubicBezTo>
                    <a:pt x="148" y="35"/>
                    <a:pt x="107" y="18"/>
                    <a:pt x="66" y="2"/>
                  </a:cubicBezTo>
                  <a:cubicBezTo>
                    <a:pt x="64" y="1"/>
                    <a:pt x="62" y="1"/>
                    <a:pt x="5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9"/>
            <p:cNvSpPr/>
            <p:nvPr/>
          </p:nvSpPr>
          <p:spPr>
            <a:xfrm>
              <a:off x="3018300" y="4606550"/>
              <a:ext cx="13475" cy="7450"/>
            </a:xfrm>
            <a:custGeom>
              <a:avLst/>
              <a:gdLst/>
              <a:ahLst/>
              <a:cxnLst/>
              <a:rect l="l" t="t" r="r" b="b"/>
              <a:pathLst>
                <a:path w="539" h="298" extrusionOk="0">
                  <a:moveTo>
                    <a:pt x="13" y="1"/>
                  </a:moveTo>
                  <a:cubicBezTo>
                    <a:pt x="5" y="5"/>
                    <a:pt x="1" y="5"/>
                    <a:pt x="1" y="9"/>
                  </a:cubicBezTo>
                  <a:lnTo>
                    <a:pt x="1" y="296"/>
                  </a:lnTo>
                  <a:cubicBezTo>
                    <a:pt x="5" y="297"/>
                    <a:pt x="9" y="297"/>
                    <a:pt x="13" y="297"/>
                  </a:cubicBezTo>
                  <a:cubicBezTo>
                    <a:pt x="33" y="297"/>
                    <a:pt x="53" y="289"/>
                    <a:pt x="66" y="272"/>
                  </a:cubicBezTo>
                  <a:cubicBezTo>
                    <a:pt x="74" y="263"/>
                    <a:pt x="83" y="268"/>
                    <a:pt x="91" y="263"/>
                  </a:cubicBezTo>
                  <a:cubicBezTo>
                    <a:pt x="120" y="263"/>
                    <a:pt x="148" y="255"/>
                    <a:pt x="177" y="251"/>
                  </a:cubicBezTo>
                  <a:cubicBezTo>
                    <a:pt x="206" y="239"/>
                    <a:pt x="239" y="227"/>
                    <a:pt x="267" y="222"/>
                  </a:cubicBezTo>
                  <a:cubicBezTo>
                    <a:pt x="288" y="222"/>
                    <a:pt x="308" y="227"/>
                    <a:pt x="328" y="227"/>
                  </a:cubicBezTo>
                  <a:cubicBezTo>
                    <a:pt x="348" y="227"/>
                    <a:pt x="368" y="222"/>
                    <a:pt x="386" y="206"/>
                  </a:cubicBezTo>
                  <a:cubicBezTo>
                    <a:pt x="388" y="204"/>
                    <a:pt x="390" y="203"/>
                    <a:pt x="393" y="203"/>
                  </a:cubicBezTo>
                  <a:cubicBezTo>
                    <a:pt x="396" y="203"/>
                    <a:pt x="400" y="205"/>
                    <a:pt x="403" y="210"/>
                  </a:cubicBezTo>
                  <a:cubicBezTo>
                    <a:pt x="409" y="222"/>
                    <a:pt x="415" y="227"/>
                    <a:pt x="422" y="227"/>
                  </a:cubicBezTo>
                  <a:cubicBezTo>
                    <a:pt x="430" y="227"/>
                    <a:pt x="437" y="221"/>
                    <a:pt x="444" y="210"/>
                  </a:cubicBezTo>
                  <a:cubicBezTo>
                    <a:pt x="449" y="203"/>
                    <a:pt x="456" y="200"/>
                    <a:pt x="463" y="200"/>
                  </a:cubicBezTo>
                  <a:cubicBezTo>
                    <a:pt x="471" y="200"/>
                    <a:pt x="480" y="204"/>
                    <a:pt x="489" y="206"/>
                  </a:cubicBezTo>
                  <a:cubicBezTo>
                    <a:pt x="505" y="206"/>
                    <a:pt x="518" y="198"/>
                    <a:pt x="530" y="185"/>
                  </a:cubicBezTo>
                  <a:cubicBezTo>
                    <a:pt x="534" y="169"/>
                    <a:pt x="538" y="153"/>
                    <a:pt x="538" y="136"/>
                  </a:cubicBezTo>
                  <a:lnTo>
                    <a:pt x="538" y="108"/>
                  </a:lnTo>
                  <a:cubicBezTo>
                    <a:pt x="530" y="95"/>
                    <a:pt x="522" y="83"/>
                    <a:pt x="513" y="75"/>
                  </a:cubicBezTo>
                  <a:cubicBezTo>
                    <a:pt x="509" y="73"/>
                    <a:pt x="505" y="73"/>
                    <a:pt x="501" y="73"/>
                  </a:cubicBezTo>
                  <a:cubicBezTo>
                    <a:pt x="497" y="73"/>
                    <a:pt x="493" y="73"/>
                    <a:pt x="489" y="71"/>
                  </a:cubicBezTo>
                  <a:cubicBezTo>
                    <a:pt x="444" y="67"/>
                    <a:pt x="403" y="54"/>
                    <a:pt x="358" y="42"/>
                  </a:cubicBezTo>
                  <a:cubicBezTo>
                    <a:pt x="329" y="29"/>
                    <a:pt x="299" y="24"/>
                    <a:pt x="268" y="24"/>
                  </a:cubicBezTo>
                  <a:cubicBezTo>
                    <a:pt x="258" y="24"/>
                    <a:pt x="248" y="24"/>
                    <a:pt x="239" y="25"/>
                  </a:cubicBezTo>
                  <a:cubicBezTo>
                    <a:pt x="232" y="27"/>
                    <a:pt x="224" y="28"/>
                    <a:pt x="217" y="28"/>
                  </a:cubicBezTo>
                  <a:cubicBezTo>
                    <a:pt x="207" y="28"/>
                    <a:pt x="197" y="26"/>
                    <a:pt x="189" y="21"/>
                  </a:cubicBezTo>
                  <a:cubicBezTo>
                    <a:pt x="179" y="13"/>
                    <a:pt x="166" y="9"/>
                    <a:pt x="155" y="9"/>
                  </a:cubicBezTo>
                  <a:cubicBezTo>
                    <a:pt x="148" y="9"/>
                    <a:pt x="142" y="10"/>
                    <a:pt x="136" y="13"/>
                  </a:cubicBezTo>
                  <a:cubicBezTo>
                    <a:pt x="130" y="15"/>
                    <a:pt x="124" y="16"/>
                    <a:pt x="118" y="16"/>
                  </a:cubicBezTo>
                  <a:cubicBezTo>
                    <a:pt x="111" y="16"/>
                    <a:pt x="105" y="15"/>
                    <a:pt x="99" y="13"/>
                  </a:cubicBezTo>
                  <a:cubicBezTo>
                    <a:pt x="96" y="13"/>
                    <a:pt x="92" y="4"/>
                    <a:pt x="86" y="4"/>
                  </a:cubicBezTo>
                  <a:cubicBezTo>
                    <a:pt x="85" y="4"/>
                    <a:pt x="84" y="4"/>
                    <a:pt x="83" y="5"/>
                  </a:cubicBezTo>
                  <a:cubicBezTo>
                    <a:pt x="75" y="17"/>
                    <a:pt x="67" y="21"/>
                    <a:pt x="59" y="21"/>
                  </a:cubicBezTo>
                  <a:cubicBezTo>
                    <a:pt x="44" y="21"/>
                    <a:pt x="28" y="9"/>
                    <a:pt x="13"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9"/>
            <p:cNvSpPr/>
            <p:nvPr/>
          </p:nvSpPr>
          <p:spPr>
            <a:xfrm>
              <a:off x="3018300" y="4515700"/>
              <a:ext cx="6600" cy="6275"/>
            </a:xfrm>
            <a:custGeom>
              <a:avLst/>
              <a:gdLst/>
              <a:ahLst/>
              <a:cxnLst/>
              <a:rect l="l" t="t" r="r" b="b"/>
              <a:pathLst>
                <a:path w="264" h="251" extrusionOk="0">
                  <a:moveTo>
                    <a:pt x="80" y="0"/>
                  </a:moveTo>
                  <a:cubicBezTo>
                    <a:pt x="70" y="0"/>
                    <a:pt x="60" y="5"/>
                    <a:pt x="50" y="16"/>
                  </a:cubicBezTo>
                  <a:lnTo>
                    <a:pt x="42" y="16"/>
                  </a:lnTo>
                  <a:cubicBezTo>
                    <a:pt x="29" y="12"/>
                    <a:pt x="13" y="8"/>
                    <a:pt x="1" y="8"/>
                  </a:cubicBezTo>
                  <a:lnTo>
                    <a:pt x="1" y="241"/>
                  </a:lnTo>
                  <a:cubicBezTo>
                    <a:pt x="2" y="240"/>
                    <a:pt x="4" y="240"/>
                    <a:pt x="6" y="240"/>
                  </a:cubicBezTo>
                  <a:cubicBezTo>
                    <a:pt x="14" y="240"/>
                    <a:pt x="24" y="251"/>
                    <a:pt x="34" y="251"/>
                  </a:cubicBezTo>
                  <a:cubicBezTo>
                    <a:pt x="38" y="251"/>
                    <a:pt x="42" y="249"/>
                    <a:pt x="46" y="246"/>
                  </a:cubicBezTo>
                  <a:cubicBezTo>
                    <a:pt x="50" y="235"/>
                    <a:pt x="55" y="233"/>
                    <a:pt x="60" y="233"/>
                  </a:cubicBezTo>
                  <a:cubicBezTo>
                    <a:pt x="63" y="233"/>
                    <a:pt x="67" y="234"/>
                    <a:pt x="70" y="234"/>
                  </a:cubicBezTo>
                  <a:cubicBezTo>
                    <a:pt x="72" y="234"/>
                    <a:pt x="73" y="234"/>
                    <a:pt x="74" y="233"/>
                  </a:cubicBezTo>
                  <a:cubicBezTo>
                    <a:pt x="81" y="231"/>
                    <a:pt x="87" y="231"/>
                    <a:pt x="93" y="231"/>
                  </a:cubicBezTo>
                  <a:cubicBezTo>
                    <a:pt x="99" y="231"/>
                    <a:pt x="105" y="231"/>
                    <a:pt x="111" y="229"/>
                  </a:cubicBezTo>
                  <a:cubicBezTo>
                    <a:pt x="128" y="226"/>
                    <a:pt x="144" y="194"/>
                    <a:pt x="161" y="194"/>
                  </a:cubicBezTo>
                  <a:cubicBezTo>
                    <a:pt x="165" y="194"/>
                    <a:pt x="169" y="196"/>
                    <a:pt x="173" y="200"/>
                  </a:cubicBezTo>
                  <a:cubicBezTo>
                    <a:pt x="174" y="202"/>
                    <a:pt x="175" y="202"/>
                    <a:pt x="177" y="202"/>
                  </a:cubicBezTo>
                  <a:cubicBezTo>
                    <a:pt x="179" y="202"/>
                    <a:pt x="182" y="199"/>
                    <a:pt x="185" y="196"/>
                  </a:cubicBezTo>
                  <a:cubicBezTo>
                    <a:pt x="199" y="183"/>
                    <a:pt x="212" y="175"/>
                    <a:pt x="226" y="175"/>
                  </a:cubicBezTo>
                  <a:cubicBezTo>
                    <a:pt x="229" y="175"/>
                    <a:pt x="232" y="175"/>
                    <a:pt x="234" y="176"/>
                  </a:cubicBezTo>
                  <a:cubicBezTo>
                    <a:pt x="235" y="176"/>
                    <a:pt x="236" y="176"/>
                    <a:pt x="236" y="176"/>
                  </a:cubicBezTo>
                  <a:cubicBezTo>
                    <a:pt x="244" y="176"/>
                    <a:pt x="251" y="150"/>
                    <a:pt x="255" y="127"/>
                  </a:cubicBezTo>
                  <a:cubicBezTo>
                    <a:pt x="259" y="102"/>
                    <a:pt x="263" y="77"/>
                    <a:pt x="263" y="53"/>
                  </a:cubicBezTo>
                  <a:cubicBezTo>
                    <a:pt x="251" y="49"/>
                    <a:pt x="243" y="44"/>
                    <a:pt x="234" y="44"/>
                  </a:cubicBezTo>
                  <a:cubicBezTo>
                    <a:pt x="214" y="40"/>
                    <a:pt x="193" y="32"/>
                    <a:pt x="173" y="28"/>
                  </a:cubicBezTo>
                  <a:cubicBezTo>
                    <a:pt x="169" y="28"/>
                    <a:pt x="161" y="32"/>
                    <a:pt x="157" y="32"/>
                  </a:cubicBezTo>
                  <a:cubicBezTo>
                    <a:pt x="153" y="32"/>
                    <a:pt x="150" y="37"/>
                    <a:pt x="147" y="37"/>
                  </a:cubicBezTo>
                  <a:cubicBezTo>
                    <a:pt x="146" y="37"/>
                    <a:pt x="145" y="37"/>
                    <a:pt x="144" y="36"/>
                  </a:cubicBezTo>
                  <a:cubicBezTo>
                    <a:pt x="123" y="17"/>
                    <a:pt x="101" y="0"/>
                    <a:pt x="80"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9"/>
            <p:cNvSpPr/>
            <p:nvPr/>
          </p:nvSpPr>
          <p:spPr>
            <a:xfrm>
              <a:off x="3018300" y="4567850"/>
              <a:ext cx="15525" cy="6725"/>
            </a:xfrm>
            <a:custGeom>
              <a:avLst/>
              <a:gdLst/>
              <a:ahLst/>
              <a:cxnLst/>
              <a:rect l="l" t="t" r="r" b="b"/>
              <a:pathLst>
                <a:path w="621" h="269" extrusionOk="0">
                  <a:moveTo>
                    <a:pt x="29" y="1"/>
                  </a:moveTo>
                  <a:cubicBezTo>
                    <a:pt x="19" y="1"/>
                    <a:pt x="9" y="3"/>
                    <a:pt x="1" y="6"/>
                  </a:cubicBezTo>
                  <a:lnTo>
                    <a:pt x="1" y="260"/>
                  </a:lnTo>
                  <a:cubicBezTo>
                    <a:pt x="9" y="260"/>
                    <a:pt x="17" y="256"/>
                    <a:pt x="25" y="248"/>
                  </a:cubicBezTo>
                  <a:cubicBezTo>
                    <a:pt x="33" y="230"/>
                    <a:pt x="41" y="224"/>
                    <a:pt x="48" y="224"/>
                  </a:cubicBezTo>
                  <a:cubicBezTo>
                    <a:pt x="65" y="224"/>
                    <a:pt x="81" y="257"/>
                    <a:pt x="102" y="257"/>
                  </a:cubicBezTo>
                  <a:cubicBezTo>
                    <a:pt x="104" y="257"/>
                    <a:pt x="106" y="257"/>
                    <a:pt x="107" y="256"/>
                  </a:cubicBezTo>
                  <a:cubicBezTo>
                    <a:pt x="109" y="256"/>
                    <a:pt x="111" y="256"/>
                    <a:pt x="113" y="256"/>
                  </a:cubicBezTo>
                  <a:cubicBezTo>
                    <a:pt x="134" y="256"/>
                    <a:pt x="152" y="268"/>
                    <a:pt x="171" y="268"/>
                  </a:cubicBezTo>
                  <a:cubicBezTo>
                    <a:pt x="180" y="268"/>
                    <a:pt x="189" y="265"/>
                    <a:pt x="198" y="256"/>
                  </a:cubicBezTo>
                  <a:cubicBezTo>
                    <a:pt x="214" y="244"/>
                    <a:pt x="234" y="236"/>
                    <a:pt x="255" y="228"/>
                  </a:cubicBezTo>
                  <a:cubicBezTo>
                    <a:pt x="256" y="227"/>
                    <a:pt x="257" y="227"/>
                    <a:pt x="258" y="227"/>
                  </a:cubicBezTo>
                  <a:cubicBezTo>
                    <a:pt x="271" y="227"/>
                    <a:pt x="284" y="241"/>
                    <a:pt x="297" y="241"/>
                  </a:cubicBezTo>
                  <a:cubicBezTo>
                    <a:pt x="304" y="241"/>
                    <a:pt x="310" y="238"/>
                    <a:pt x="317" y="228"/>
                  </a:cubicBezTo>
                  <a:cubicBezTo>
                    <a:pt x="317" y="228"/>
                    <a:pt x="321" y="236"/>
                    <a:pt x="321" y="240"/>
                  </a:cubicBezTo>
                  <a:cubicBezTo>
                    <a:pt x="332" y="258"/>
                    <a:pt x="345" y="264"/>
                    <a:pt x="357" y="264"/>
                  </a:cubicBezTo>
                  <a:cubicBezTo>
                    <a:pt x="367" y="264"/>
                    <a:pt x="377" y="260"/>
                    <a:pt x="386" y="256"/>
                  </a:cubicBezTo>
                  <a:cubicBezTo>
                    <a:pt x="399" y="248"/>
                    <a:pt x="411" y="236"/>
                    <a:pt x="423" y="232"/>
                  </a:cubicBezTo>
                  <a:cubicBezTo>
                    <a:pt x="436" y="223"/>
                    <a:pt x="440" y="232"/>
                    <a:pt x="448" y="219"/>
                  </a:cubicBezTo>
                  <a:cubicBezTo>
                    <a:pt x="453" y="212"/>
                    <a:pt x="462" y="200"/>
                    <a:pt x="472" y="200"/>
                  </a:cubicBezTo>
                  <a:cubicBezTo>
                    <a:pt x="478" y="200"/>
                    <a:pt x="484" y="205"/>
                    <a:pt x="489" y="219"/>
                  </a:cubicBezTo>
                  <a:cubicBezTo>
                    <a:pt x="503" y="205"/>
                    <a:pt x="519" y="199"/>
                    <a:pt x="535" y="199"/>
                  </a:cubicBezTo>
                  <a:cubicBezTo>
                    <a:pt x="543" y="199"/>
                    <a:pt x="551" y="200"/>
                    <a:pt x="559" y="203"/>
                  </a:cubicBezTo>
                  <a:cubicBezTo>
                    <a:pt x="560" y="203"/>
                    <a:pt x="561" y="204"/>
                    <a:pt x="563" y="204"/>
                  </a:cubicBezTo>
                  <a:cubicBezTo>
                    <a:pt x="573" y="204"/>
                    <a:pt x="581" y="191"/>
                    <a:pt x="591" y="191"/>
                  </a:cubicBezTo>
                  <a:cubicBezTo>
                    <a:pt x="600" y="191"/>
                    <a:pt x="612" y="174"/>
                    <a:pt x="620" y="109"/>
                  </a:cubicBezTo>
                  <a:cubicBezTo>
                    <a:pt x="612" y="35"/>
                    <a:pt x="600" y="35"/>
                    <a:pt x="587" y="35"/>
                  </a:cubicBezTo>
                  <a:cubicBezTo>
                    <a:pt x="563" y="35"/>
                    <a:pt x="534" y="35"/>
                    <a:pt x="505" y="55"/>
                  </a:cubicBezTo>
                  <a:cubicBezTo>
                    <a:pt x="499" y="61"/>
                    <a:pt x="491" y="65"/>
                    <a:pt x="484" y="65"/>
                  </a:cubicBezTo>
                  <a:cubicBezTo>
                    <a:pt x="481" y="65"/>
                    <a:pt x="479" y="65"/>
                    <a:pt x="477" y="63"/>
                  </a:cubicBezTo>
                  <a:cubicBezTo>
                    <a:pt x="472" y="64"/>
                    <a:pt x="467" y="64"/>
                    <a:pt x="463" y="64"/>
                  </a:cubicBezTo>
                  <a:cubicBezTo>
                    <a:pt x="432" y="64"/>
                    <a:pt x="402" y="51"/>
                    <a:pt x="372" y="51"/>
                  </a:cubicBezTo>
                  <a:cubicBezTo>
                    <a:pt x="353" y="51"/>
                    <a:pt x="335" y="56"/>
                    <a:pt x="317" y="72"/>
                  </a:cubicBezTo>
                  <a:cubicBezTo>
                    <a:pt x="315" y="73"/>
                    <a:pt x="314" y="73"/>
                    <a:pt x="312" y="73"/>
                  </a:cubicBezTo>
                  <a:cubicBezTo>
                    <a:pt x="309" y="73"/>
                    <a:pt x="306" y="72"/>
                    <a:pt x="300" y="72"/>
                  </a:cubicBezTo>
                  <a:cubicBezTo>
                    <a:pt x="276" y="59"/>
                    <a:pt x="251" y="68"/>
                    <a:pt x="226" y="55"/>
                  </a:cubicBezTo>
                  <a:cubicBezTo>
                    <a:pt x="202" y="43"/>
                    <a:pt x="173" y="35"/>
                    <a:pt x="148" y="27"/>
                  </a:cubicBezTo>
                  <a:cubicBezTo>
                    <a:pt x="140" y="24"/>
                    <a:pt x="131" y="23"/>
                    <a:pt x="123" y="23"/>
                  </a:cubicBezTo>
                  <a:cubicBezTo>
                    <a:pt x="118" y="23"/>
                    <a:pt x="114" y="23"/>
                    <a:pt x="109" y="23"/>
                  </a:cubicBezTo>
                  <a:cubicBezTo>
                    <a:pt x="96" y="23"/>
                    <a:pt x="83" y="22"/>
                    <a:pt x="70" y="14"/>
                  </a:cubicBezTo>
                  <a:cubicBezTo>
                    <a:pt x="58" y="5"/>
                    <a:pt x="43" y="1"/>
                    <a:pt x="29"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9"/>
            <p:cNvSpPr/>
            <p:nvPr/>
          </p:nvSpPr>
          <p:spPr>
            <a:xfrm>
              <a:off x="3018300" y="4554625"/>
              <a:ext cx="18900" cy="7150"/>
            </a:xfrm>
            <a:custGeom>
              <a:avLst/>
              <a:gdLst/>
              <a:ahLst/>
              <a:cxnLst/>
              <a:rect l="l" t="t" r="r" b="b"/>
              <a:pathLst>
                <a:path w="756" h="286" extrusionOk="0">
                  <a:moveTo>
                    <a:pt x="33" y="0"/>
                  </a:moveTo>
                  <a:cubicBezTo>
                    <a:pt x="25" y="0"/>
                    <a:pt x="17" y="2"/>
                    <a:pt x="9" y="6"/>
                  </a:cubicBezTo>
                  <a:cubicBezTo>
                    <a:pt x="5" y="6"/>
                    <a:pt x="1" y="6"/>
                    <a:pt x="1" y="10"/>
                  </a:cubicBezTo>
                  <a:lnTo>
                    <a:pt x="1" y="277"/>
                  </a:lnTo>
                  <a:cubicBezTo>
                    <a:pt x="9" y="277"/>
                    <a:pt x="17" y="281"/>
                    <a:pt x="25" y="285"/>
                  </a:cubicBezTo>
                  <a:cubicBezTo>
                    <a:pt x="26" y="285"/>
                    <a:pt x="27" y="285"/>
                    <a:pt x="28" y="285"/>
                  </a:cubicBezTo>
                  <a:cubicBezTo>
                    <a:pt x="34" y="285"/>
                    <a:pt x="38" y="272"/>
                    <a:pt x="46" y="272"/>
                  </a:cubicBezTo>
                  <a:cubicBezTo>
                    <a:pt x="55" y="268"/>
                    <a:pt x="65" y="266"/>
                    <a:pt x="75" y="266"/>
                  </a:cubicBezTo>
                  <a:cubicBezTo>
                    <a:pt x="83" y="266"/>
                    <a:pt x="91" y="267"/>
                    <a:pt x="99" y="268"/>
                  </a:cubicBezTo>
                  <a:cubicBezTo>
                    <a:pt x="124" y="277"/>
                    <a:pt x="148" y="281"/>
                    <a:pt x="173" y="281"/>
                  </a:cubicBezTo>
                  <a:cubicBezTo>
                    <a:pt x="222" y="277"/>
                    <a:pt x="271" y="264"/>
                    <a:pt x="321" y="256"/>
                  </a:cubicBezTo>
                  <a:cubicBezTo>
                    <a:pt x="345" y="252"/>
                    <a:pt x="370" y="252"/>
                    <a:pt x="394" y="248"/>
                  </a:cubicBezTo>
                  <a:cubicBezTo>
                    <a:pt x="411" y="248"/>
                    <a:pt x="423" y="240"/>
                    <a:pt x="431" y="227"/>
                  </a:cubicBezTo>
                  <a:cubicBezTo>
                    <a:pt x="443" y="206"/>
                    <a:pt x="453" y="201"/>
                    <a:pt x="464" y="201"/>
                  </a:cubicBezTo>
                  <a:cubicBezTo>
                    <a:pt x="468" y="201"/>
                    <a:pt x="472" y="202"/>
                    <a:pt x="477" y="203"/>
                  </a:cubicBezTo>
                  <a:cubicBezTo>
                    <a:pt x="493" y="207"/>
                    <a:pt x="497" y="207"/>
                    <a:pt x="509" y="207"/>
                  </a:cubicBezTo>
                  <a:cubicBezTo>
                    <a:pt x="518" y="211"/>
                    <a:pt x="530" y="207"/>
                    <a:pt x="542" y="219"/>
                  </a:cubicBezTo>
                  <a:cubicBezTo>
                    <a:pt x="548" y="225"/>
                    <a:pt x="553" y="229"/>
                    <a:pt x="557" y="229"/>
                  </a:cubicBezTo>
                  <a:cubicBezTo>
                    <a:pt x="562" y="229"/>
                    <a:pt x="567" y="224"/>
                    <a:pt x="571" y="211"/>
                  </a:cubicBezTo>
                  <a:cubicBezTo>
                    <a:pt x="571" y="208"/>
                    <a:pt x="576" y="202"/>
                    <a:pt x="578" y="202"/>
                  </a:cubicBezTo>
                  <a:cubicBezTo>
                    <a:pt x="579" y="202"/>
                    <a:pt x="579" y="202"/>
                    <a:pt x="579" y="203"/>
                  </a:cubicBezTo>
                  <a:cubicBezTo>
                    <a:pt x="588" y="211"/>
                    <a:pt x="597" y="214"/>
                    <a:pt x="607" y="214"/>
                  </a:cubicBezTo>
                  <a:cubicBezTo>
                    <a:pt x="620" y="214"/>
                    <a:pt x="633" y="209"/>
                    <a:pt x="645" y="207"/>
                  </a:cubicBezTo>
                  <a:cubicBezTo>
                    <a:pt x="657" y="203"/>
                    <a:pt x="665" y="199"/>
                    <a:pt x="678" y="190"/>
                  </a:cubicBezTo>
                  <a:cubicBezTo>
                    <a:pt x="686" y="185"/>
                    <a:pt x="693" y="178"/>
                    <a:pt x="702" y="178"/>
                  </a:cubicBezTo>
                  <a:cubicBezTo>
                    <a:pt x="707" y="178"/>
                    <a:pt x="713" y="180"/>
                    <a:pt x="719" y="186"/>
                  </a:cubicBezTo>
                  <a:cubicBezTo>
                    <a:pt x="723" y="193"/>
                    <a:pt x="726" y="196"/>
                    <a:pt x="730" y="196"/>
                  </a:cubicBezTo>
                  <a:cubicBezTo>
                    <a:pt x="739" y="196"/>
                    <a:pt x="747" y="179"/>
                    <a:pt x="756" y="137"/>
                  </a:cubicBezTo>
                  <a:cubicBezTo>
                    <a:pt x="743" y="80"/>
                    <a:pt x="731" y="67"/>
                    <a:pt x="719" y="67"/>
                  </a:cubicBezTo>
                  <a:cubicBezTo>
                    <a:pt x="714" y="68"/>
                    <a:pt x="710" y="68"/>
                    <a:pt x="705" y="68"/>
                  </a:cubicBezTo>
                  <a:cubicBezTo>
                    <a:pt x="686" y="68"/>
                    <a:pt x="666" y="65"/>
                    <a:pt x="647" y="65"/>
                  </a:cubicBezTo>
                  <a:cubicBezTo>
                    <a:pt x="625" y="65"/>
                    <a:pt x="604" y="68"/>
                    <a:pt x="583" y="84"/>
                  </a:cubicBezTo>
                  <a:cubicBezTo>
                    <a:pt x="575" y="90"/>
                    <a:pt x="567" y="92"/>
                    <a:pt x="558" y="92"/>
                  </a:cubicBezTo>
                  <a:cubicBezTo>
                    <a:pt x="538" y="92"/>
                    <a:pt x="518" y="78"/>
                    <a:pt x="497" y="75"/>
                  </a:cubicBezTo>
                  <a:cubicBezTo>
                    <a:pt x="485" y="71"/>
                    <a:pt x="472" y="67"/>
                    <a:pt x="456" y="67"/>
                  </a:cubicBezTo>
                  <a:cubicBezTo>
                    <a:pt x="423" y="67"/>
                    <a:pt x="386" y="75"/>
                    <a:pt x="353" y="75"/>
                  </a:cubicBezTo>
                  <a:cubicBezTo>
                    <a:pt x="340" y="74"/>
                    <a:pt x="326" y="73"/>
                    <a:pt x="312" y="73"/>
                  </a:cubicBezTo>
                  <a:cubicBezTo>
                    <a:pt x="293" y="73"/>
                    <a:pt x="273" y="75"/>
                    <a:pt x="251" y="80"/>
                  </a:cubicBezTo>
                  <a:cubicBezTo>
                    <a:pt x="234" y="80"/>
                    <a:pt x="222" y="80"/>
                    <a:pt x="206" y="75"/>
                  </a:cubicBezTo>
                  <a:cubicBezTo>
                    <a:pt x="198" y="71"/>
                    <a:pt x="193" y="71"/>
                    <a:pt x="185" y="67"/>
                  </a:cubicBezTo>
                  <a:cubicBezTo>
                    <a:pt x="161" y="67"/>
                    <a:pt x="140" y="55"/>
                    <a:pt x="120" y="43"/>
                  </a:cubicBezTo>
                  <a:cubicBezTo>
                    <a:pt x="91" y="20"/>
                    <a:pt x="62" y="0"/>
                    <a:pt x="3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9"/>
            <p:cNvSpPr/>
            <p:nvPr/>
          </p:nvSpPr>
          <p:spPr>
            <a:xfrm>
              <a:off x="3018300" y="4541625"/>
              <a:ext cx="17050" cy="6800"/>
            </a:xfrm>
            <a:custGeom>
              <a:avLst/>
              <a:gdLst/>
              <a:ahLst/>
              <a:cxnLst/>
              <a:rect l="l" t="t" r="r" b="b"/>
              <a:pathLst>
                <a:path w="682" h="272" extrusionOk="0">
                  <a:moveTo>
                    <a:pt x="1" y="0"/>
                  </a:moveTo>
                  <a:lnTo>
                    <a:pt x="1" y="271"/>
                  </a:lnTo>
                  <a:cubicBezTo>
                    <a:pt x="17" y="271"/>
                    <a:pt x="33" y="263"/>
                    <a:pt x="42" y="247"/>
                  </a:cubicBezTo>
                  <a:cubicBezTo>
                    <a:pt x="54" y="222"/>
                    <a:pt x="62" y="214"/>
                    <a:pt x="74" y="214"/>
                  </a:cubicBezTo>
                  <a:cubicBezTo>
                    <a:pt x="87" y="218"/>
                    <a:pt x="111" y="234"/>
                    <a:pt x="128" y="238"/>
                  </a:cubicBezTo>
                  <a:cubicBezTo>
                    <a:pt x="144" y="247"/>
                    <a:pt x="173" y="255"/>
                    <a:pt x="193" y="263"/>
                  </a:cubicBezTo>
                  <a:cubicBezTo>
                    <a:pt x="198" y="265"/>
                    <a:pt x="203" y="267"/>
                    <a:pt x="208" y="267"/>
                  </a:cubicBezTo>
                  <a:cubicBezTo>
                    <a:pt x="216" y="267"/>
                    <a:pt x="224" y="261"/>
                    <a:pt x="234" y="238"/>
                  </a:cubicBezTo>
                  <a:cubicBezTo>
                    <a:pt x="234" y="231"/>
                    <a:pt x="238" y="228"/>
                    <a:pt x="241" y="228"/>
                  </a:cubicBezTo>
                  <a:cubicBezTo>
                    <a:pt x="243" y="228"/>
                    <a:pt x="245" y="229"/>
                    <a:pt x="247" y="230"/>
                  </a:cubicBezTo>
                  <a:cubicBezTo>
                    <a:pt x="250" y="235"/>
                    <a:pt x="254" y="238"/>
                    <a:pt x="259" y="238"/>
                  </a:cubicBezTo>
                  <a:cubicBezTo>
                    <a:pt x="265" y="238"/>
                    <a:pt x="272" y="233"/>
                    <a:pt x="280" y="226"/>
                  </a:cubicBezTo>
                  <a:cubicBezTo>
                    <a:pt x="284" y="220"/>
                    <a:pt x="288" y="219"/>
                    <a:pt x="292" y="219"/>
                  </a:cubicBezTo>
                  <a:cubicBezTo>
                    <a:pt x="294" y="219"/>
                    <a:pt x="296" y="219"/>
                    <a:pt x="298" y="219"/>
                  </a:cubicBezTo>
                  <a:cubicBezTo>
                    <a:pt x="300" y="219"/>
                    <a:pt x="302" y="219"/>
                    <a:pt x="304" y="218"/>
                  </a:cubicBezTo>
                  <a:cubicBezTo>
                    <a:pt x="325" y="218"/>
                    <a:pt x="353" y="218"/>
                    <a:pt x="374" y="214"/>
                  </a:cubicBezTo>
                  <a:cubicBezTo>
                    <a:pt x="394" y="210"/>
                    <a:pt x="415" y="206"/>
                    <a:pt x="436" y="206"/>
                  </a:cubicBezTo>
                  <a:cubicBezTo>
                    <a:pt x="438" y="206"/>
                    <a:pt x="441" y="207"/>
                    <a:pt x="444" y="207"/>
                  </a:cubicBezTo>
                  <a:cubicBezTo>
                    <a:pt x="456" y="207"/>
                    <a:pt x="466" y="197"/>
                    <a:pt x="477" y="156"/>
                  </a:cubicBezTo>
                  <a:cubicBezTo>
                    <a:pt x="482" y="192"/>
                    <a:pt x="490" y="204"/>
                    <a:pt x="498" y="204"/>
                  </a:cubicBezTo>
                  <a:cubicBezTo>
                    <a:pt x="501" y="204"/>
                    <a:pt x="505" y="201"/>
                    <a:pt x="509" y="197"/>
                  </a:cubicBezTo>
                  <a:cubicBezTo>
                    <a:pt x="518" y="189"/>
                    <a:pt x="521" y="182"/>
                    <a:pt x="523" y="182"/>
                  </a:cubicBezTo>
                  <a:cubicBezTo>
                    <a:pt x="524" y="182"/>
                    <a:pt x="525" y="183"/>
                    <a:pt x="526" y="185"/>
                  </a:cubicBezTo>
                  <a:cubicBezTo>
                    <a:pt x="531" y="203"/>
                    <a:pt x="538" y="209"/>
                    <a:pt x="544" y="209"/>
                  </a:cubicBezTo>
                  <a:cubicBezTo>
                    <a:pt x="552" y="209"/>
                    <a:pt x="560" y="200"/>
                    <a:pt x="567" y="193"/>
                  </a:cubicBezTo>
                  <a:cubicBezTo>
                    <a:pt x="572" y="188"/>
                    <a:pt x="576" y="187"/>
                    <a:pt x="579" y="187"/>
                  </a:cubicBezTo>
                  <a:cubicBezTo>
                    <a:pt x="584" y="187"/>
                    <a:pt x="588" y="191"/>
                    <a:pt x="591" y="191"/>
                  </a:cubicBezTo>
                  <a:cubicBezTo>
                    <a:pt x="593" y="191"/>
                    <a:pt x="594" y="191"/>
                    <a:pt x="596" y="189"/>
                  </a:cubicBezTo>
                  <a:cubicBezTo>
                    <a:pt x="602" y="183"/>
                    <a:pt x="610" y="180"/>
                    <a:pt x="619" y="180"/>
                  </a:cubicBezTo>
                  <a:cubicBezTo>
                    <a:pt x="627" y="180"/>
                    <a:pt x="637" y="183"/>
                    <a:pt x="645" y="189"/>
                  </a:cubicBezTo>
                  <a:cubicBezTo>
                    <a:pt x="647" y="191"/>
                    <a:pt x="650" y="192"/>
                    <a:pt x="654" y="192"/>
                  </a:cubicBezTo>
                  <a:cubicBezTo>
                    <a:pt x="657" y="192"/>
                    <a:pt x="661" y="191"/>
                    <a:pt x="665" y="189"/>
                  </a:cubicBezTo>
                  <a:cubicBezTo>
                    <a:pt x="669" y="189"/>
                    <a:pt x="674" y="185"/>
                    <a:pt x="678" y="173"/>
                  </a:cubicBezTo>
                  <a:cubicBezTo>
                    <a:pt x="682" y="156"/>
                    <a:pt x="682" y="140"/>
                    <a:pt x="682" y="124"/>
                  </a:cubicBezTo>
                  <a:cubicBezTo>
                    <a:pt x="682" y="107"/>
                    <a:pt x="682" y="91"/>
                    <a:pt x="678" y="78"/>
                  </a:cubicBezTo>
                  <a:cubicBezTo>
                    <a:pt x="669" y="62"/>
                    <a:pt x="661" y="54"/>
                    <a:pt x="653" y="54"/>
                  </a:cubicBezTo>
                  <a:cubicBezTo>
                    <a:pt x="604" y="54"/>
                    <a:pt x="559" y="54"/>
                    <a:pt x="513" y="58"/>
                  </a:cubicBezTo>
                  <a:cubicBezTo>
                    <a:pt x="511" y="57"/>
                    <a:pt x="509" y="57"/>
                    <a:pt x="507" y="57"/>
                  </a:cubicBezTo>
                  <a:cubicBezTo>
                    <a:pt x="493" y="57"/>
                    <a:pt x="481" y="68"/>
                    <a:pt x="481" y="83"/>
                  </a:cubicBezTo>
                  <a:cubicBezTo>
                    <a:pt x="478" y="88"/>
                    <a:pt x="476" y="91"/>
                    <a:pt x="474" y="91"/>
                  </a:cubicBezTo>
                  <a:cubicBezTo>
                    <a:pt x="466" y="91"/>
                    <a:pt x="460" y="52"/>
                    <a:pt x="451" y="52"/>
                  </a:cubicBezTo>
                  <a:cubicBezTo>
                    <a:pt x="450" y="52"/>
                    <a:pt x="449" y="52"/>
                    <a:pt x="448" y="54"/>
                  </a:cubicBezTo>
                  <a:lnTo>
                    <a:pt x="386" y="54"/>
                  </a:lnTo>
                  <a:lnTo>
                    <a:pt x="247" y="50"/>
                  </a:lnTo>
                  <a:cubicBezTo>
                    <a:pt x="237" y="48"/>
                    <a:pt x="225" y="47"/>
                    <a:pt x="213" y="47"/>
                  </a:cubicBezTo>
                  <a:cubicBezTo>
                    <a:pt x="202" y="47"/>
                    <a:pt x="189" y="48"/>
                    <a:pt x="177" y="50"/>
                  </a:cubicBezTo>
                  <a:cubicBezTo>
                    <a:pt x="174" y="50"/>
                    <a:pt x="171" y="51"/>
                    <a:pt x="168" y="51"/>
                  </a:cubicBezTo>
                  <a:cubicBezTo>
                    <a:pt x="154" y="51"/>
                    <a:pt x="138" y="43"/>
                    <a:pt x="128" y="33"/>
                  </a:cubicBezTo>
                  <a:cubicBezTo>
                    <a:pt x="120" y="21"/>
                    <a:pt x="107" y="13"/>
                    <a:pt x="91" y="9"/>
                  </a:cubicBezTo>
                  <a:cubicBezTo>
                    <a:pt x="80" y="3"/>
                    <a:pt x="70" y="1"/>
                    <a:pt x="59" y="1"/>
                  </a:cubicBezTo>
                  <a:cubicBezTo>
                    <a:pt x="47" y="1"/>
                    <a:pt x="35" y="3"/>
                    <a:pt x="22" y="3"/>
                  </a:cubicBezTo>
                  <a:cubicBezTo>
                    <a:pt x="15" y="3"/>
                    <a:pt x="8" y="2"/>
                    <a:pt x="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9"/>
            <p:cNvSpPr/>
            <p:nvPr/>
          </p:nvSpPr>
          <p:spPr>
            <a:xfrm>
              <a:off x="3018300" y="4489825"/>
              <a:ext cx="4550" cy="6175"/>
            </a:xfrm>
            <a:custGeom>
              <a:avLst/>
              <a:gdLst/>
              <a:ahLst/>
              <a:cxnLst/>
              <a:rect l="l" t="t" r="r" b="b"/>
              <a:pathLst>
                <a:path w="182" h="247" extrusionOk="0">
                  <a:moveTo>
                    <a:pt x="1" y="0"/>
                  </a:moveTo>
                  <a:lnTo>
                    <a:pt x="1" y="247"/>
                  </a:lnTo>
                  <a:cubicBezTo>
                    <a:pt x="5" y="247"/>
                    <a:pt x="9" y="242"/>
                    <a:pt x="13" y="238"/>
                  </a:cubicBezTo>
                  <a:cubicBezTo>
                    <a:pt x="15" y="229"/>
                    <a:pt x="19" y="226"/>
                    <a:pt x="23" y="226"/>
                  </a:cubicBezTo>
                  <a:cubicBezTo>
                    <a:pt x="32" y="226"/>
                    <a:pt x="42" y="239"/>
                    <a:pt x="48" y="239"/>
                  </a:cubicBezTo>
                  <a:cubicBezTo>
                    <a:pt x="49" y="239"/>
                    <a:pt x="49" y="239"/>
                    <a:pt x="50" y="238"/>
                  </a:cubicBezTo>
                  <a:cubicBezTo>
                    <a:pt x="69" y="231"/>
                    <a:pt x="85" y="201"/>
                    <a:pt x="104" y="201"/>
                  </a:cubicBezTo>
                  <a:cubicBezTo>
                    <a:pt x="105" y="201"/>
                    <a:pt x="106" y="201"/>
                    <a:pt x="107" y="201"/>
                  </a:cubicBezTo>
                  <a:cubicBezTo>
                    <a:pt x="110" y="202"/>
                    <a:pt x="112" y="203"/>
                    <a:pt x="115" y="203"/>
                  </a:cubicBezTo>
                  <a:cubicBezTo>
                    <a:pt x="127" y="203"/>
                    <a:pt x="136" y="192"/>
                    <a:pt x="148" y="192"/>
                  </a:cubicBezTo>
                  <a:cubicBezTo>
                    <a:pt x="152" y="192"/>
                    <a:pt x="156" y="194"/>
                    <a:pt x="161" y="197"/>
                  </a:cubicBezTo>
                  <a:cubicBezTo>
                    <a:pt x="161" y="198"/>
                    <a:pt x="162" y="198"/>
                    <a:pt x="163" y="198"/>
                  </a:cubicBezTo>
                  <a:cubicBezTo>
                    <a:pt x="170" y="198"/>
                    <a:pt x="177" y="156"/>
                    <a:pt x="177" y="111"/>
                  </a:cubicBezTo>
                  <a:cubicBezTo>
                    <a:pt x="181" y="86"/>
                    <a:pt x="177" y="58"/>
                    <a:pt x="161" y="37"/>
                  </a:cubicBezTo>
                  <a:lnTo>
                    <a:pt x="157" y="37"/>
                  </a:lnTo>
                  <a:lnTo>
                    <a:pt x="103" y="13"/>
                  </a:lnTo>
                  <a:cubicBezTo>
                    <a:pt x="99" y="13"/>
                    <a:pt x="95" y="4"/>
                    <a:pt x="91" y="4"/>
                  </a:cubicBezTo>
                  <a:lnTo>
                    <a:pt x="13" y="4"/>
                  </a:lnTo>
                  <a:cubicBezTo>
                    <a:pt x="13" y="0"/>
                    <a:pt x="5" y="0"/>
                    <a:pt x="1"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9"/>
            <p:cNvSpPr/>
            <p:nvPr/>
          </p:nvSpPr>
          <p:spPr>
            <a:xfrm>
              <a:off x="3018300" y="4619650"/>
              <a:ext cx="21875" cy="7750"/>
            </a:xfrm>
            <a:custGeom>
              <a:avLst/>
              <a:gdLst/>
              <a:ahLst/>
              <a:cxnLst/>
              <a:rect l="l" t="t" r="r" b="b"/>
              <a:pathLst>
                <a:path w="875" h="310" extrusionOk="0">
                  <a:moveTo>
                    <a:pt x="9" y="0"/>
                  </a:moveTo>
                  <a:cubicBezTo>
                    <a:pt x="6" y="0"/>
                    <a:pt x="3" y="2"/>
                    <a:pt x="1" y="6"/>
                  </a:cubicBezTo>
                  <a:lnTo>
                    <a:pt x="1" y="302"/>
                  </a:lnTo>
                  <a:cubicBezTo>
                    <a:pt x="5" y="306"/>
                    <a:pt x="9" y="306"/>
                    <a:pt x="13" y="310"/>
                  </a:cubicBezTo>
                  <a:cubicBezTo>
                    <a:pt x="42" y="263"/>
                    <a:pt x="71" y="248"/>
                    <a:pt x="97" y="248"/>
                  </a:cubicBezTo>
                  <a:cubicBezTo>
                    <a:pt x="101" y="248"/>
                    <a:pt x="104" y="248"/>
                    <a:pt x="107" y="248"/>
                  </a:cubicBezTo>
                  <a:lnTo>
                    <a:pt x="144" y="248"/>
                  </a:lnTo>
                  <a:cubicBezTo>
                    <a:pt x="147" y="248"/>
                    <a:pt x="151" y="245"/>
                    <a:pt x="155" y="245"/>
                  </a:cubicBezTo>
                  <a:cubicBezTo>
                    <a:pt x="157" y="245"/>
                    <a:pt x="159" y="246"/>
                    <a:pt x="161" y="248"/>
                  </a:cubicBezTo>
                  <a:cubicBezTo>
                    <a:pt x="166" y="256"/>
                    <a:pt x="172" y="259"/>
                    <a:pt x="178" y="259"/>
                  </a:cubicBezTo>
                  <a:cubicBezTo>
                    <a:pt x="184" y="259"/>
                    <a:pt x="191" y="255"/>
                    <a:pt x="198" y="248"/>
                  </a:cubicBezTo>
                  <a:cubicBezTo>
                    <a:pt x="210" y="232"/>
                    <a:pt x="226" y="240"/>
                    <a:pt x="239" y="236"/>
                  </a:cubicBezTo>
                  <a:cubicBezTo>
                    <a:pt x="267" y="228"/>
                    <a:pt x="296" y="228"/>
                    <a:pt x="321" y="228"/>
                  </a:cubicBezTo>
                  <a:cubicBezTo>
                    <a:pt x="333" y="228"/>
                    <a:pt x="341" y="211"/>
                    <a:pt x="349" y="203"/>
                  </a:cubicBezTo>
                  <a:cubicBezTo>
                    <a:pt x="358" y="195"/>
                    <a:pt x="362" y="191"/>
                    <a:pt x="370" y="187"/>
                  </a:cubicBezTo>
                  <a:cubicBezTo>
                    <a:pt x="380" y="185"/>
                    <a:pt x="391" y="184"/>
                    <a:pt x="402" y="184"/>
                  </a:cubicBezTo>
                  <a:cubicBezTo>
                    <a:pt x="434" y="184"/>
                    <a:pt x="466" y="192"/>
                    <a:pt x="493" y="207"/>
                  </a:cubicBezTo>
                  <a:cubicBezTo>
                    <a:pt x="522" y="215"/>
                    <a:pt x="555" y="224"/>
                    <a:pt x="587" y="224"/>
                  </a:cubicBezTo>
                  <a:cubicBezTo>
                    <a:pt x="628" y="224"/>
                    <a:pt x="665" y="220"/>
                    <a:pt x="706" y="215"/>
                  </a:cubicBezTo>
                  <a:cubicBezTo>
                    <a:pt x="733" y="213"/>
                    <a:pt x="759" y="199"/>
                    <a:pt x="787" y="199"/>
                  </a:cubicBezTo>
                  <a:cubicBezTo>
                    <a:pt x="798" y="199"/>
                    <a:pt x="809" y="201"/>
                    <a:pt x="821" y="207"/>
                  </a:cubicBezTo>
                  <a:lnTo>
                    <a:pt x="846" y="207"/>
                  </a:lnTo>
                  <a:cubicBezTo>
                    <a:pt x="854" y="207"/>
                    <a:pt x="866" y="183"/>
                    <a:pt x="875" y="133"/>
                  </a:cubicBezTo>
                  <a:cubicBezTo>
                    <a:pt x="866" y="97"/>
                    <a:pt x="858" y="91"/>
                    <a:pt x="851" y="91"/>
                  </a:cubicBezTo>
                  <a:cubicBezTo>
                    <a:pt x="847" y="91"/>
                    <a:pt x="844" y="92"/>
                    <a:pt x="842" y="92"/>
                  </a:cubicBezTo>
                  <a:lnTo>
                    <a:pt x="731" y="92"/>
                  </a:lnTo>
                  <a:cubicBezTo>
                    <a:pt x="715" y="92"/>
                    <a:pt x="702" y="80"/>
                    <a:pt x="690" y="80"/>
                  </a:cubicBezTo>
                  <a:cubicBezTo>
                    <a:pt x="674" y="80"/>
                    <a:pt x="649" y="92"/>
                    <a:pt x="632" y="92"/>
                  </a:cubicBezTo>
                  <a:cubicBezTo>
                    <a:pt x="604" y="92"/>
                    <a:pt x="579" y="92"/>
                    <a:pt x="555" y="84"/>
                  </a:cubicBezTo>
                  <a:cubicBezTo>
                    <a:pt x="530" y="80"/>
                    <a:pt x="501" y="60"/>
                    <a:pt x="481" y="51"/>
                  </a:cubicBezTo>
                  <a:cubicBezTo>
                    <a:pt x="477" y="51"/>
                    <a:pt x="474" y="50"/>
                    <a:pt x="471" y="50"/>
                  </a:cubicBezTo>
                  <a:cubicBezTo>
                    <a:pt x="462" y="50"/>
                    <a:pt x="453" y="53"/>
                    <a:pt x="445" y="53"/>
                  </a:cubicBezTo>
                  <a:cubicBezTo>
                    <a:pt x="439" y="53"/>
                    <a:pt x="433" y="52"/>
                    <a:pt x="427" y="47"/>
                  </a:cubicBezTo>
                  <a:cubicBezTo>
                    <a:pt x="419" y="43"/>
                    <a:pt x="411" y="42"/>
                    <a:pt x="403" y="42"/>
                  </a:cubicBezTo>
                  <a:cubicBezTo>
                    <a:pt x="378" y="42"/>
                    <a:pt x="354" y="56"/>
                    <a:pt x="329" y="60"/>
                  </a:cubicBezTo>
                  <a:cubicBezTo>
                    <a:pt x="297" y="62"/>
                    <a:pt x="267" y="79"/>
                    <a:pt x="236" y="79"/>
                  </a:cubicBezTo>
                  <a:cubicBezTo>
                    <a:pt x="219" y="79"/>
                    <a:pt x="202" y="74"/>
                    <a:pt x="185" y="60"/>
                  </a:cubicBezTo>
                  <a:cubicBezTo>
                    <a:pt x="177" y="51"/>
                    <a:pt x="169" y="47"/>
                    <a:pt x="157" y="43"/>
                  </a:cubicBezTo>
                  <a:cubicBezTo>
                    <a:pt x="136" y="40"/>
                    <a:pt x="114" y="37"/>
                    <a:pt x="91" y="37"/>
                  </a:cubicBezTo>
                  <a:cubicBezTo>
                    <a:pt x="81" y="37"/>
                    <a:pt x="72" y="38"/>
                    <a:pt x="62" y="39"/>
                  </a:cubicBezTo>
                  <a:cubicBezTo>
                    <a:pt x="46" y="39"/>
                    <a:pt x="33" y="14"/>
                    <a:pt x="17" y="6"/>
                  </a:cubicBezTo>
                  <a:cubicBezTo>
                    <a:pt x="15" y="2"/>
                    <a:pt x="12" y="0"/>
                    <a:pt x="9"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a:off x="3018200" y="4502450"/>
              <a:ext cx="11300" cy="6775"/>
            </a:xfrm>
            <a:custGeom>
              <a:avLst/>
              <a:gdLst/>
              <a:ahLst/>
              <a:cxnLst/>
              <a:rect l="l" t="t" r="r" b="b"/>
              <a:pathLst>
                <a:path w="452" h="271" extrusionOk="0">
                  <a:moveTo>
                    <a:pt x="33" y="0"/>
                  </a:moveTo>
                  <a:cubicBezTo>
                    <a:pt x="29" y="0"/>
                    <a:pt x="25" y="1"/>
                    <a:pt x="21" y="4"/>
                  </a:cubicBezTo>
                  <a:cubicBezTo>
                    <a:pt x="17" y="4"/>
                    <a:pt x="9" y="8"/>
                    <a:pt x="5" y="8"/>
                  </a:cubicBezTo>
                  <a:lnTo>
                    <a:pt x="0" y="8"/>
                  </a:lnTo>
                  <a:lnTo>
                    <a:pt x="0" y="271"/>
                  </a:lnTo>
                  <a:cubicBezTo>
                    <a:pt x="5" y="267"/>
                    <a:pt x="5" y="267"/>
                    <a:pt x="9" y="263"/>
                  </a:cubicBezTo>
                  <a:cubicBezTo>
                    <a:pt x="12" y="256"/>
                    <a:pt x="15" y="254"/>
                    <a:pt x="18" y="254"/>
                  </a:cubicBezTo>
                  <a:cubicBezTo>
                    <a:pt x="26" y="254"/>
                    <a:pt x="33" y="265"/>
                    <a:pt x="40" y="265"/>
                  </a:cubicBezTo>
                  <a:cubicBezTo>
                    <a:pt x="42" y="265"/>
                    <a:pt x="44" y="264"/>
                    <a:pt x="46" y="263"/>
                  </a:cubicBezTo>
                  <a:cubicBezTo>
                    <a:pt x="58" y="246"/>
                    <a:pt x="70" y="254"/>
                    <a:pt x="78" y="246"/>
                  </a:cubicBezTo>
                  <a:cubicBezTo>
                    <a:pt x="91" y="234"/>
                    <a:pt x="99" y="209"/>
                    <a:pt x="111" y="201"/>
                  </a:cubicBezTo>
                  <a:cubicBezTo>
                    <a:pt x="148" y="189"/>
                    <a:pt x="189" y="181"/>
                    <a:pt x="226" y="181"/>
                  </a:cubicBezTo>
                  <a:cubicBezTo>
                    <a:pt x="238" y="181"/>
                    <a:pt x="251" y="185"/>
                    <a:pt x="263" y="189"/>
                  </a:cubicBezTo>
                  <a:cubicBezTo>
                    <a:pt x="269" y="192"/>
                    <a:pt x="282" y="210"/>
                    <a:pt x="293" y="210"/>
                  </a:cubicBezTo>
                  <a:cubicBezTo>
                    <a:pt x="297" y="210"/>
                    <a:pt x="301" y="208"/>
                    <a:pt x="304" y="201"/>
                  </a:cubicBezTo>
                  <a:cubicBezTo>
                    <a:pt x="310" y="192"/>
                    <a:pt x="316" y="190"/>
                    <a:pt x="321" y="190"/>
                  </a:cubicBezTo>
                  <a:cubicBezTo>
                    <a:pt x="327" y="190"/>
                    <a:pt x="333" y="192"/>
                    <a:pt x="339" y="192"/>
                  </a:cubicBezTo>
                  <a:cubicBezTo>
                    <a:pt x="342" y="192"/>
                    <a:pt x="346" y="192"/>
                    <a:pt x="349" y="189"/>
                  </a:cubicBezTo>
                  <a:cubicBezTo>
                    <a:pt x="361" y="177"/>
                    <a:pt x="379" y="170"/>
                    <a:pt x="396" y="170"/>
                  </a:cubicBezTo>
                  <a:cubicBezTo>
                    <a:pt x="409" y="170"/>
                    <a:pt x="421" y="174"/>
                    <a:pt x="431" y="181"/>
                  </a:cubicBezTo>
                  <a:cubicBezTo>
                    <a:pt x="432" y="181"/>
                    <a:pt x="433" y="181"/>
                    <a:pt x="434" y="181"/>
                  </a:cubicBezTo>
                  <a:cubicBezTo>
                    <a:pt x="444" y="181"/>
                    <a:pt x="448" y="161"/>
                    <a:pt x="452" y="127"/>
                  </a:cubicBezTo>
                  <a:cubicBezTo>
                    <a:pt x="452" y="94"/>
                    <a:pt x="448" y="57"/>
                    <a:pt x="440" y="57"/>
                  </a:cubicBezTo>
                  <a:cubicBezTo>
                    <a:pt x="439" y="58"/>
                    <a:pt x="438" y="58"/>
                    <a:pt x="437" y="58"/>
                  </a:cubicBezTo>
                  <a:cubicBezTo>
                    <a:pt x="426" y="58"/>
                    <a:pt x="416" y="41"/>
                    <a:pt x="405" y="41"/>
                  </a:cubicBezTo>
                  <a:cubicBezTo>
                    <a:pt x="405" y="41"/>
                    <a:pt x="404" y="41"/>
                    <a:pt x="403" y="41"/>
                  </a:cubicBezTo>
                  <a:cubicBezTo>
                    <a:pt x="374" y="49"/>
                    <a:pt x="349" y="62"/>
                    <a:pt x="325" y="78"/>
                  </a:cubicBezTo>
                  <a:cubicBezTo>
                    <a:pt x="322" y="78"/>
                    <a:pt x="319" y="82"/>
                    <a:pt x="316" y="82"/>
                  </a:cubicBezTo>
                  <a:cubicBezTo>
                    <a:pt x="315" y="82"/>
                    <a:pt x="314" y="81"/>
                    <a:pt x="312" y="78"/>
                  </a:cubicBezTo>
                  <a:cubicBezTo>
                    <a:pt x="296" y="53"/>
                    <a:pt x="267" y="33"/>
                    <a:pt x="234" y="29"/>
                  </a:cubicBezTo>
                  <a:cubicBezTo>
                    <a:pt x="226" y="29"/>
                    <a:pt x="214" y="37"/>
                    <a:pt x="202" y="37"/>
                  </a:cubicBezTo>
                  <a:cubicBezTo>
                    <a:pt x="180" y="33"/>
                    <a:pt x="158" y="11"/>
                    <a:pt x="134" y="11"/>
                  </a:cubicBezTo>
                  <a:cubicBezTo>
                    <a:pt x="131" y="11"/>
                    <a:pt x="127" y="11"/>
                    <a:pt x="124" y="12"/>
                  </a:cubicBezTo>
                  <a:cubicBezTo>
                    <a:pt x="121" y="14"/>
                    <a:pt x="118" y="14"/>
                    <a:pt x="115" y="14"/>
                  </a:cubicBezTo>
                  <a:cubicBezTo>
                    <a:pt x="104" y="14"/>
                    <a:pt x="94" y="6"/>
                    <a:pt x="83" y="6"/>
                  </a:cubicBezTo>
                  <a:cubicBezTo>
                    <a:pt x="80" y="6"/>
                    <a:pt x="77" y="7"/>
                    <a:pt x="74" y="8"/>
                  </a:cubicBezTo>
                  <a:cubicBezTo>
                    <a:pt x="72" y="9"/>
                    <a:pt x="71" y="9"/>
                    <a:pt x="69" y="9"/>
                  </a:cubicBezTo>
                  <a:cubicBezTo>
                    <a:pt x="55" y="9"/>
                    <a:pt x="44" y="0"/>
                    <a:pt x="33" y="0"/>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a:off x="3018300" y="4529000"/>
              <a:ext cx="13875" cy="6225"/>
            </a:xfrm>
            <a:custGeom>
              <a:avLst/>
              <a:gdLst/>
              <a:ahLst/>
              <a:cxnLst/>
              <a:rect l="l" t="t" r="r" b="b"/>
              <a:pathLst>
                <a:path w="555" h="249" extrusionOk="0">
                  <a:moveTo>
                    <a:pt x="1" y="1"/>
                  </a:moveTo>
                  <a:lnTo>
                    <a:pt x="1" y="235"/>
                  </a:lnTo>
                  <a:lnTo>
                    <a:pt x="5" y="235"/>
                  </a:lnTo>
                  <a:cubicBezTo>
                    <a:pt x="11" y="233"/>
                    <a:pt x="18" y="232"/>
                    <a:pt x="24" y="232"/>
                  </a:cubicBezTo>
                  <a:cubicBezTo>
                    <a:pt x="38" y="232"/>
                    <a:pt x="53" y="236"/>
                    <a:pt x="67" y="236"/>
                  </a:cubicBezTo>
                  <a:cubicBezTo>
                    <a:pt x="71" y="236"/>
                    <a:pt x="75" y="235"/>
                    <a:pt x="79" y="235"/>
                  </a:cubicBezTo>
                  <a:cubicBezTo>
                    <a:pt x="103" y="231"/>
                    <a:pt x="128" y="231"/>
                    <a:pt x="148" y="226"/>
                  </a:cubicBezTo>
                  <a:cubicBezTo>
                    <a:pt x="151" y="226"/>
                    <a:pt x="154" y="220"/>
                    <a:pt x="158" y="220"/>
                  </a:cubicBezTo>
                  <a:cubicBezTo>
                    <a:pt x="159" y="220"/>
                    <a:pt x="160" y="220"/>
                    <a:pt x="161" y="222"/>
                  </a:cubicBezTo>
                  <a:cubicBezTo>
                    <a:pt x="165" y="230"/>
                    <a:pt x="170" y="233"/>
                    <a:pt x="176" y="233"/>
                  </a:cubicBezTo>
                  <a:cubicBezTo>
                    <a:pt x="185" y="233"/>
                    <a:pt x="195" y="224"/>
                    <a:pt x="205" y="224"/>
                  </a:cubicBezTo>
                  <a:cubicBezTo>
                    <a:pt x="212" y="224"/>
                    <a:pt x="219" y="229"/>
                    <a:pt x="226" y="247"/>
                  </a:cubicBezTo>
                  <a:cubicBezTo>
                    <a:pt x="226" y="248"/>
                    <a:pt x="227" y="249"/>
                    <a:pt x="227" y="249"/>
                  </a:cubicBezTo>
                  <a:cubicBezTo>
                    <a:pt x="229" y="249"/>
                    <a:pt x="232" y="247"/>
                    <a:pt x="234" y="247"/>
                  </a:cubicBezTo>
                  <a:cubicBezTo>
                    <a:pt x="246" y="221"/>
                    <a:pt x="258" y="209"/>
                    <a:pt x="270" y="209"/>
                  </a:cubicBezTo>
                  <a:cubicBezTo>
                    <a:pt x="274" y="209"/>
                    <a:pt x="279" y="211"/>
                    <a:pt x="284" y="214"/>
                  </a:cubicBezTo>
                  <a:cubicBezTo>
                    <a:pt x="287" y="216"/>
                    <a:pt x="290" y="216"/>
                    <a:pt x="293" y="216"/>
                  </a:cubicBezTo>
                  <a:cubicBezTo>
                    <a:pt x="307" y="216"/>
                    <a:pt x="321" y="205"/>
                    <a:pt x="337" y="202"/>
                  </a:cubicBezTo>
                  <a:cubicBezTo>
                    <a:pt x="340" y="202"/>
                    <a:pt x="343" y="202"/>
                    <a:pt x="346" y="202"/>
                  </a:cubicBezTo>
                  <a:cubicBezTo>
                    <a:pt x="359" y="202"/>
                    <a:pt x="369" y="199"/>
                    <a:pt x="382" y="173"/>
                  </a:cubicBezTo>
                  <a:cubicBezTo>
                    <a:pt x="382" y="170"/>
                    <a:pt x="383" y="169"/>
                    <a:pt x="385" y="169"/>
                  </a:cubicBezTo>
                  <a:cubicBezTo>
                    <a:pt x="388" y="169"/>
                    <a:pt x="392" y="172"/>
                    <a:pt x="394" y="177"/>
                  </a:cubicBezTo>
                  <a:cubicBezTo>
                    <a:pt x="405" y="199"/>
                    <a:pt x="416" y="206"/>
                    <a:pt x="428" y="206"/>
                  </a:cubicBezTo>
                  <a:cubicBezTo>
                    <a:pt x="446" y="206"/>
                    <a:pt x="464" y="188"/>
                    <a:pt x="485" y="185"/>
                  </a:cubicBezTo>
                  <a:cubicBezTo>
                    <a:pt x="492" y="155"/>
                    <a:pt x="501" y="142"/>
                    <a:pt x="512" y="142"/>
                  </a:cubicBezTo>
                  <a:cubicBezTo>
                    <a:pt x="519" y="142"/>
                    <a:pt x="526" y="147"/>
                    <a:pt x="534" y="157"/>
                  </a:cubicBezTo>
                  <a:cubicBezTo>
                    <a:pt x="536" y="158"/>
                    <a:pt x="537" y="159"/>
                    <a:pt x="539" y="159"/>
                  </a:cubicBezTo>
                  <a:cubicBezTo>
                    <a:pt x="548" y="159"/>
                    <a:pt x="555" y="127"/>
                    <a:pt x="555" y="95"/>
                  </a:cubicBezTo>
                  <a:cubicBezTo>
                    <a:pt x="550" y="54"/>
                    <a:pt x="546" y="42"/>
                    <a:pt x="534" y="38"/>
                  </a:cubicBezTo>
                  <a:cubicBezTo>
                    <a:pt x="534" y="38"/>
                    <a:pt x="530" y="38"/>
                    <a:pt x="526" y="46"/>
                  </a:cubicBezTo>
                  <a:cubicBezTo>
                    <a:pt x="520" y="58"/>
                    <a:pt x="513" y="64"/>
                    <a:pt x="507" y="64"/>
                  </a:cubicBezTo>
                  <a:cubicBezTo>
                    <a:pt x="501" y="64"/>
                    <a:pt x="495" y="58"/>
                    <a:pt x="489" y="46"/>
                  </a:cubicBezTo>
                  <a:cubicBezTo>
                    <a:pt x="487" y="42"/>
                    <a:pt x="484" y="41"/>
                    <a:pt x="481" y="41"/>
                  </a:cubicBezTo>
                  <a:cubicBezTo>
                    <a:pt x="478" y="41"/>
                    <a:pt x="475" y="42"/>
                    <a:pt x="472" y="42"/>
                  </a:cubicBezTo>
                  <a:cubicBezTo>
                    <a:pt x="466" y="41"/>
                    <a:pt x="460" y="40"/>
                    <a:pt x="454" y="40"/>
                  </a:cubicBezTo>
                  <a:cubicBezTo>
                    <a:pt x="436" y="40"/>
                    <a:pt x="417" y="45"/>
                    <a:pt x="399" y="54"/>
                  </a:cubicBezTo>
                  <a:cubicBezTo>
                    <a:pt x="394" y="56"/>
                    <a:pt x="389" y="57"/>
                    <a:pt x="384" y="57"/>
                  </a:cubicBezTo>
                  <a:cubicBezTo>
                    <a:pt x="370" y="57"/>
                    <a:pt x="357" y="49"/>
                    <a:pt x="341" y="46"/>
                  </a:cubicBezTo>
                  <a:cubicBezTo>
                    <a:pt x="329" y="42"/>
                    <a:pt x="316" y="40"/>
                    <a:pt x="302" y="40"/>
                  </a:cubicBezTo>
                  <a:cubicBezTo>
                    <a:pt x="289" y="40"/>
                    <a:pt x="276" y="42"/>
                    <a:pt x="263" y="46"/>
                  </a:cubicBezTo>
                  <a:cubicBezTo>
                    <a:pt x="253" y="48"/>
                    <a:pt x="243" y="54"/>
                    <a:pt x="234" y="54"/>
                  </a:cubicBezTo>
                  <a:cubicBezTo>
                    <a:pt x="228" y="54"/>
                    <a:pt x="223" y="52"/>
                    <a:pt x="218" y="46"/>
                  </a:cubicBezTo>
                  <a:cubicBezTo>
                    <a:pt x="214" y="42"/>
                    <a:pt x="210" y="38"/>
                    <a:pt x="206" y="38"/>
                  </a:cubicBezTo>
                  <a:cubicBezTo>
                    <a:pt x="201" y="39"/>
                    <a:pt x="196" y="40"/>
                    <a:pt x="191" y="40"/>
                  </a:cubicBezTo>
                  <a:cubicBezTo>
                    <a:pt x="164" y="40"/>
                    <a:pt x="139" y="22"/>
                    <a:pt x="111" y="5"/>
                  </a:cubicBezTo>
                  <a:cubicBezTo>
                    <a:pt x="103" y="1"/>
                    <a:pt x="91" y="1"/>
                    <a:pt x="79" y="1"/>
                  </a:cubicBezTo>
                  <a:cubicBezTo>
                    <a:pt x="69" y="1"/>
                    <a:pt x="60" y="15"/>
                    <a:pt x="51" y="15"/>
                  </a:cubicBezTo>
                  <a:cubicBezTo>
                    <a:pt x="48" y="15"/>
                    <a:pt x="45" y="13"/>
                    <a:pt x="42" y="9"/>
                  </a:cubicBezTo>
                  <a:cubicBezTo>
                    <a:pt x="37" y="3"/>
                    <a:pt x="32" y="1"/>
                    <a:pt x="27" y="1"/>
                  </a:cubicBezTo>
                  <a:cubicBezTo>
                    <a:pt x="21" y="1"/>
                    <a:pt x="15" y="3"/>
                    <a:pt x="9" y="3"/>
                  </a:cubicBezTo>
                  <a:cubicBezTo>
                    <a:pt x="6" y="3"/>
                    <a:pt x="3" y="3"/>
                    <a:pt x="1" y="1"/>
                  </a:cubicBezTo>
                  <a:close/>
                </a:path>
              </a:pathLst>
            </a:custGeom>
            <a:solidFill>
              <a:srgbClr val="482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0"/>
          <p:cNvSpPr txBox="1">
            <a:spLocks noGrp="1"/>
          </p:cNvSpPr>
          <p:nvPr>
            <p:ph type="subTitle" idx="1"/>
          </p:nvPr>
        </p:nvSpPr>
        <p:spPr>
          <a:xfrm flipH="1">
            <a:off x="837776" y="1429668"/>
            <a:ext cx="3734224" cy="3425372"/>
          </a:xfrm>
          <a:prstGeom prst="rect">
            <a:avLst/>
          </a:prstGeom>
        </p:spPr>
        <p:txBody>
          <a:bodyPr spcFirstLastPara="1" wrap="square" lIns="91425" tIns="91425" rIns="91425" bIns="91425" anchor="t" anchorCtr="0">
            <a:noAutofit/>
          </a:bodyPr>
          <a:lstStyle/>
          <a:p>
            <a:pPr marL="0" lvl="0" indent="0"/>
            <a:r>
              <a:rPr lang="ro-RO" dirty="0"/>
              <a:t>Icoana Maicii Domnului de la </a:t>
            </a:r>
            <a:r>
              <a:rPr lang="ro-RO" dirty="0">
                <a:hlinkClick r:id="rId3" tooltip="Manastirea Ghighiu"/>
              </a:rPr>
              <a:t>Manastirea Ghighiu</a:t>
            </a:r>
            <a:r>
              <a:rPr lang="ro-RO" dirty="0"/>
              <a:t>, numita si Maica Domnului Siriaca, este una dintre cele mai renumite icoane cu Maica Domnului din tara. Aceasta icoana, foarte veche si mult iubita de credinciosi, in fata careia s-au petrecut nenumarate minunni, se afla in Manastirea Ghighiu, in biserica cea mare, in partea dreapta.</a:t>
            </a:r>
            <a:endParaRPr dirty="0"/>
          </a:p>
        </p:txBody>
      </p:sp>
      <p:sp>
        <p:nvSpPr>
          <p:cNvPr id="333" name="Google Shape;333;p30"/>
          <p:cNvSpPr txBox="1">
            <a:spLocks noGrp="1"/>
          </p:cNvSpPr>
          <p:nvPr>
            <p:ph type="title"/>
          </p:nvPr>
        </p:nvSpPr>
        <p:spPr>
          <a:xfrm>
            <a:off x="1103726" y="684671"/>
            <a:ext cx="3037200" cy="52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ro-RO" dirty="0"/>
              <a:t>I</a:t>
            </a:r>
            <a:r>
              <a:rPr lang="en-US" dirty="0"/>
              <a:t>NTRODUCERE</a:t>
            </a:r>
            <a:endParaRPr dirty="0"/>
          </a:p>
        </p:txBody>
      </p:sp>
      <p:pic>
        <p:nvPicPr>
          <p:cNvPr id="17" name="Picture 16">
            <a:extLst>
              <a:ext uri="{FF2B5EF4-FFF2-40B4-BE49-F238E27FC236}">
                <a16:creationId xmlns:a16="http://schemas.microsoft.com/office/drawing/2014/main" id="{292C23D9-EB88-4964-848C-63A8980B6332}"/>
              </a:ext>
            </a:extLst>
          </p:cNvPr>
          <p:cNvPicPr>
            <a:picLocks noChangeAspect="1"/>
          </p:cNvPicPr>
          <p:nvPr/>
        </p:nvPicPr>
        <p:blipFill>
          <a:blip r:embed="rId4">
            <a:extLst>
              <a:ext uri="{BEBA8EAE-BF5A-486C-A8C5-ECC9F3942E4B}">
                <a14:imgProps xmlns:a14="http://schemas.microsoft.com/office/drawing/2010/main">
                  <a14:imgLayer r:embed="rId5">
                    <a14:imgEffect>
                      <a14:artisticPencilGrayscale/>
                    </a14:imgEffect>
                  </a14:imgLayer>
                </a14:imgProps>
              </a:ext>
            </a:extLst>
          </a:blip>
          <a:stretch>
            <a:fillRect/>
          </a:stretch>
        </p:blipFill>
        <p:spPr>
          <a:xfrm>
            <a:off x="5425037" y="1429668"/>
            <a:ext cx="2362838" cy="2362838"/>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5" name="Google Shape;455;p36"/>
          <p:cNvSpPr txBox="1">
            <a:spLocks noGrp="1"/>
          </p:cNvSpPr>
          <p:nvPr>
            <p:ph type="title"/>
          </p:nvPr>
        </p:nvSpPr>
        <p:spPr>
          <a:xfrm>
            <a:off x="3025050" y="368825"/>
            <a:ext cx="3093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ro-RO" dirty="0">
                <a:solidFill>
                  <a:schemeClr val="dk1"/>
                </a:solidFill>
              </a:rPr>
              <a:t>I</a:t>
            </a:r>
            <a:r>
              <a:rPr lang="en-US" dirty="0">
                <a:solidFill>
                  <a:schemeClr val="dk1"/>
                </a:solidFill>
              </a:rPr>
              <a:t>CONOGRAFIE</a:t>
            </a:r>
            <a:endParaRPr dirty="0">
              <a:solidFill>
                <a:schemeClr val="dk1"/>
              </a:solidFill>
            </a:endParaRPr>
          </a:p>
        </p:txBody>
      </p:sp>
      <p:sp>
        <p:nvSpPr>
          <p:cNvPr id="456" name="Google Shape;456;p36"/>
          <p:cNvSpPr txBox="1">
            <a:spLocks noGrp="1"/>
          </p:cNvSpPr>
          <p:nvPr>
            <p:ph type="subTitle" idx="4294967295"/>
          </p:nvPr>
        </p:nvSpPr>
        <p:spPr>
          <a:xfrm flipH="1">
            <a:off x="1027750" y="1858950"/>
            <a:ext cx="2528100" cy="1850700"/>
          </a:xfrm>
          <a:prstGeom prst="rect">
            <a:avLst/>
          </a:prstGeom>
        </p:spPr>
        <p:txBody>
          <a:bodyPr spcFirstLastPara="1" wrap="square" lIns="91425" tIns="91425" rIns="91425" bIns="91425" anchor="ctr" anchorCtr="0">
            <a:noAutofit/>
          </a:bodyPr>
          <a:lstStyle/>
          <a:p>
            <a:pPr marL="0" lvl="0" indent="0" algn="ctr">
              <a:lnSpc>
                <a:spcPct val="100000"/>
              </a:lnSpc>
              <a:buNone/>
            </a:pPr>
            <a:r>
              <a:rPr lang="ro-RO" sz="2000" dirty="0">
                <a:latin typeface="Livvic"/>
                <a:ea typeface="Livvic"/>
                <a:cs typeface="Livvic"/>
                <a:sym typeface="Livvic"/>
              </a:rPr>
              <a:t>Ghighiu - Siriaca</a:t>
            </a:r>
            <a:endParaRPr sz="2000" dirty="0">
              <a:solidFill>
                <a:schemeClr val="dk1"/>
              </a:solidFill>
              <a:latin typeface="Livvic"/>
              <a:ea typeface="Livvic"/>
              <a:cs typeface="Livvic"/>
              <a:sym typeface="Livvic"/>
            </a:endParaRPr>
          </a:p>
        </p:txBody>
      </p:sp>
      <p:grpSp>
        <p:nvGrpSpPr>
          <p:cNvPr id="457" name="Google Shape;457;p36"/>
          <p:cNvGrpSpPr/>
          <p:nvPr/>
        </p:nvGrpSpPr>
        <p:grpSpPr>
          <a:xfrm>
            <a:off x="4147957" y="1525656"/>
            <a:ext cx="3972319" cy="2522757"/>
            <a:chOff x="1041975" y="238125"/>
            <a:chExt cx="1247000" cy="791950"/>
          </a:xfrm>
        </p:grpSpPr>
        <p:sp>
          <p:nvSpPr>
            <p:cNvPr id="458" name="Google Shape;458;p36"/>
            <p:cNvSpPr/>
            <p:nvPr/>
          </p:nvSpPr>
          <p:spPr>
            <a:xfrm>
              <a:off x="1041975" y="238125"/>
              <a:ext cx="1247000" cy="791950"/>
            </a:xfrm>
            <a:custGeom>
              <a:avLst/>
              <a:gdLst/>
              <a:ahLst/>
              <a:cxnLst/>
              <a:rect l="l" t="t" r="r" b="b"/>
              <a:pathLst>
                <a:path w="49880" h="31678" extrusionOk="0">
                  <a:moveTo>
                    <a:pt x="49674" y="0"/>
                  </a:moveTo>
                  <a:lnTo>
                    <a:pt x="43298" y="16"/>
                  </a:lnTo>
                  <a:lnTo>
                    <a:pt x="11871" y="90"/>
                  </a:lnTo>
                  <a:lnTo>
                    <a:pt x="197" y="45"/>
                  </a:lnTo>
                  <a:lnTo>
                    <a:pt x="103" y="45"/>
                  </a:lnTo>
                  <a:lnTo>
                    <a:pt x="103" y="140"/>
                  </a:lnTo>
                  <a:cubicBezTo>
                    <a:pt x="58" y="11116"/>
                    <a:pt x="0" y="27783"/>
                    <a:pt x="0" y="30672"/>
                  </a:cubicBezTo>
                  <a:lnTo>
                    <a:pt x="0" y="31480"/>
                  </a:lnTo>
                  <a:lnTo>
                    <a:pt x="0" y="31677"/>
                  </a:lnTo>
                  <a:lnTo>
                    <a:pt x="197" y="31677"/>
                  </a:lnTo>
                  <a:lnTo>
                    <a:pt x="25063" y="31595"/>
                  </a:lnTo>
                  <a:cubicBezTo>
                    <a:pt x="36097" y="31554"/>
                    <a:pt x="47081" y="31521"/>
                    <a:pt x="49715" y="31521"/>
                  </a:cubicBezTo>
                  <a:lnTo>
                    <a:pt x="30807" y="31460"/>
                  </a:lnTo>
                  <a:lnTo>
                    <a:pt x="6569" y="31460"/>
                  </a:lnTo>
                  <a:cubicBezTo>
                    <a:pt x="4993" y="31460"/>
                    <a:pt x="2641" y="31448"/>
                    <a:pt x="247" y="31431"/>
                  </a:cubicBezTo>
                  <a:lnTo>
                    <a:pt x="247" y="31431"/>
                  </a:lnTo>
                  <a:cubicBezTo>
                    <a:pt x="284" y="27056"/>
                    <a:pt x="320" y="22593"/>
                    <a:pt x="320" y="22593"/>
                  </a:cubicBezTo>
                  <a:lnTo>
                    <a:pt x="406" y="354"/>
                  </a:lnTo>
                  <a:lnTo>
                    <a:pt x="406" y="354"/>
                  </a:lnTo>
                  <a:lnTo>
                    <a:pt x="6483" y="378"/>
                  </a:lnTo>
                  <a:lnTo>
                    <a:pt x="37910" y="160"/>
                  </a:lnTo>
                  <a:lnTo>
                    <a:pt x="49666" y="148"/>
                  </a:lnTo>
                  <a:lnTo>
                    <a:pt x="49666" y="148"/>
                  </a:lnTo>
                  <a:lnTo>
                    <a:pt x="49687" y="31493"/>
                  </a:lnTo>
                  <a:lnTo>
                    <a:pt x="49760" y="15350"/>
                  </a:lnTo>
                  <a:cubicBezTo>
                    <a:pt x="49806" y="17168"/>
                    <a:pt x="49842" y="18990"/>
                    <a:pt x="49879" y="20820"/>
                  </a:cubicBezTo>
                  <a:cubicBezTo>
                    <a:pt x="49879" y="20820"/>
                    <a:pt x="49871" y="17734"/>
                    <a:pt x="49863" y="13602"/>
                  </a:cubicBezTo>
                  <a:cubicBezTo>
                    <a:pt x="49851" y="9483"/>
                    <a:pt x="49830" y="4317"/>
                    <a:pt x="49818" y="144"/>
                  </a:cubicBezTo>
                  <a:lnTo>
                    <a:pt x="49818" y="0"/>
                  </a:ln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6"/>
            <p:cNvSpPr/>
            <p:nvPr/>
          </p:nvSpPr>
          <p:spPr>
            <a:xfrm>
              <a:off x="1075400" y="259350"/>
              <a:ext cx="1179925" cy="749800"/>
            </a:xfrm>
            <a:custGeom>
              <a:avLst/>
              <a:gdLst/>
              <a:ahLst/>
              <a:cxnLst/>
              <a:rect l="l" t="t" r="r" b="b"/>
              <a:pathLst>
                <a:path w="47197" h="29992" extrusionOk="0">
                  <a:moveTo>
                    <a:pt x="46959" y="0"/>
                  </a:moveTo>
                  <a:cubicBezTo>
                    <a:pt x="44361" y="13"/>
                    <a:pt x="42191" y="17"/>
                    <a:pt x="40935" y="17"/>
                  </a:cubicBezTo>
                  <a:cubicBezTo>
                    <a:pt x="35851" y="17"/>
                    <a:pt x="11256" y="103"/>
                    <a:pt x="11256" y="103"/>
                  </a:cubicBezTo>
                  <a:lnTo>
                    <a:pt x="235" y="54"/>
                  </a:lnTo>
                  <a:lnTo>
                    <a:pt x="120" y="54"/>
                  </a:lnTo>
                  <a:lnTo>
                    <a:pt x="120" y="165"/>
                  </a:lnTo>
                  <a:cubicBezTo>
                    <a:pt x="71" y="10529"/>
                    <a:pt x="1" y="26265"/>
                    <a:pt x="1" y="28998"/>
                  </a:cubicBezTo>
                  <a:lnTo>
                    <a:pt x="1" y="29991"/>
                  </a:lnTo>
                  <a:lnTo>
                    <a:pt x="235" y="29991"/>
                  </a:lnTo>
                  <a:cubicBezTo>
                    <a:pt x="2832" y="29991"/>
                    <a:pt x="13308" y="29946"/>
                    <a:pt x="23730" y="29897"/>
                  </a:cubicBezTo>
                  <a:cubicBezTo>
                    <a:pt x="34152" y="29843"/>
                    <a:pt x="44517" y="29807"/>
                    <a:pt x="47008" y="29807"/>
                  </a:cubicBezTo>
                  <a:lnTo>
                    <a:pt x="29138" y="29745"/>
                  </a:lnTo>
                  <a:lnTo>
                    <a:pt x="6250" y="29745"/>
                  </a:lnTo>
                  <a:cubicBezTo>
                    <a:pt x="4766" y="29745"/>
                    <a:pt x="2549" y="29729"/>
                    <a:pt x="293" y="29709"/>
                  </a:cubicBezTo>
                  <a:lnTo>
                    <a:pt x="293" y="29709"/>
                  </a:lnTo>
                  <a:cubicBezTo>
                    <a:pt x="334" y="25578"/>
                    <a:pt x="382" y="21370"/>
                    <a:pt x="382" y="21370"/>
                  </a:cubicBezTo>
                  <a:lnTo>
                    <a:pt x="480" y="420"/>
                  </a:lnTo>
                  <a:lnTo>
                    <a:pt x="480" y="420"/>
                  </a:lnTo>
                  <a:lnTo>
                    <a:pt x="6168" y="448"/>
                  </a:lnTo>
                  <a:lnTo>
                    <a:pt x="35847" y="189"/>
                  </a:lnTo>
                  <a:lnTo>
                    <a:pt x="46950" y="177"/>
                  </a:lnTo>
                  <a:lnTo>
                    <a:pt x="46950" y="177"/>
                  </a:lnTo>
                  <a:lnTo>
                    <a:pt x="46975" y="29778"/>
                  </a:lnTo>
                  <a:lnTo>
                    <a:pt x="47057" y="14538"/>
                  </a:lnTo>
                  <a:cubicBezTo>
                    <a:pt x="47106" y="16258"/>
                    <a:pt x="47155" y="17989"/>
                    <a:pt x="47197" y="19725"/>
                  </a:cubicBezTo>
                  <a:cubicBezTo>
                    <a:pt x="47197" y="19725"/>
                    <a:pt x="47192" y="16803"/>
                    <a:pt x="47180" y="12897"/>
                  </a:cubicBezTo>
                  <a:cubicBezTo>
                    <a:pt x="47164" y="8999"/>
                    <a:pt x="47143" y="4116"/>
                    <a:pt x="47127" y="169"/>
                  </a:cubicBezTo>
                  <a:lnTo>
                    <a:pt x="47127" y="0"/>
                  </a:ln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1072950" y="1015575"/>
              <a:ext cx="368700" cy="25"/>
            </a:xfrm>
            <a:custGeom>
              <a:avLst/>
              <a:gdLst/>
              <a:ahLst/>
              <a:cxnLst/>
              <a:rect l="l" t="t" r="r" b="b"/>
              <a:pathLst>
                <a:path w="14748" h="1" extrusionOk="0">
                  <a:moveTo>
                    <a:pt x="0" y="1"/>
                  </a:moveTo>
                  <a:lnTo>
                    <a:pt x="14747"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6"/>
            <p:cNvSpPr/>
            <p:nvPr/>
          </p:nvSpPr>
          <p:spPr>
            <a:xfrm>
              <a:off x="1073125" y="1004500"/>
              <a:ext cx="345650" cy="3200"/>
            </a:xfrm>
            <a:custGeom>
              <a:avLst/>
              <a:gdLst/>
              <a:ahLst/>
              <a:cxnLst/>
              <a:rect l="l" t="t" r="r" b="b"/>
              <a:pathLst>
                <a:path w="13826" h="128" extrusionOk="0">
                  <a:moveTo>
                    <a:pt x="2963" y="0"/>
                  </a:moveTo>
                  <a:cubicBezTo>
                    <a:pt x="2928" y="0"/>
                    <a:pt x="2893" y="0"/>
                    <a:pt x="2857" y="1"/>
                  </a:cubicBezTo>
                  <a:cubicBezTo>
                    <a:pt x="2349" y="5"/>
                    <a:pt x="1844" y="29"/>
                    <a:pt x="1335" y="37"/>
                  </a:cubicBezTo>
                  <a:cubicBezTo>
                    <a:pt x="900" y="42"/>
                    <a:pt x="453" y="33"/>
                    <a:pt x="30" y="79"/>
                  </a:cubicBezTo>
                  <a:cubicBezTo>
                    <a:pt x="0" y="82"/>
                    <a:pt x="11" y="100"/>
                    <a:pt x="41" y="100"/>
                  </a:cubicBezTo>
                  <a:cubicBezTo>
                    <a:pt x="44" y="100"/>
                    <a:pt x="47" y="99"/>
                    <a:pt x="51" y="99"/>
                  </a:cubicBezTo>
                  <a:cubicBezTo>
                    <a:pt x="168" y="88"/>
                    <a:pt x="287" y="85"/>
                    <a:pt x="406" y="85"/>
                  </a:cubicBezTo>
                  <a:cubicBezTo>
                    <a:pt x="703" y="85"/>
                    <a:pt x="1004" y="108"/>
                    <a:pt x="1302" y="111"/>
                  </a:cubicBezTo>
                  <a:cubicBezTo>
                    <a:pt x="1737" y="111"/>
                    <a:pt x="2172" y="87"/>
                    <a:pt x="2607" y="83"/>
                  </a:cubicBezTo>
                  <a:cubicBezTo>
                    <a:pt x="3063" y="83"/>
                    <a:pt x="3514" y="95"/>
                    <a:pt x="3969" y="95"/>
                  </a:cubicBezTo>
                  <a:cubicBezTo>
                    <a:pt x="4425" y="95"/>
                    <a:pt x="4880" y="87"/>
                    <a:pt x="5332" y="87"/>
                  </a:cubicBezTo>
                  <a:cubicBezTo>
                    <a:pt x="5787" y="87"/>
                    <a:pt x="6243" y="87"/>
                    <a:pt x="6698" y="91"/>
                  </a:cubicBezTo>
                  <a:cubicBezTo>
                    <a:pt x="7154" y="95"/>
                    <a:pt x="7605" y="107"/>
                    <a:pt x="8060" y="111"/>
                  </a:cubicBezTo>
                  <a:cubicBezTo>
                    <a:pt x="8516" y="115"/>
                    <a:pt x="8967" y="124"/>
                    <a:pt x="9419" y="128"/>
                  </a:cubicBezTo>
                  <a:cubicBezTo>
                    <a:pt x="9870" y="128"/>
                    <a:pt x="10325" y="107"/>
                    <a:pt x="10777" y="99"/>
                  </a:cubicBezTo>
                  <a:cubicBezTo>
                    <a:pt x="11277" y="91"/>
                    <a:pt x="11778" y="70"/>
                    <a:pt x="12278" y="62"/>
                  </a:cubicBezTo>
                  <a:cubicBezTo>
                    <a:pt x="12294" y="62"/>
                    <a:pt x="12309" y="62"/>
                    <a:pt x="12325" y="62"/>
                  </a:cubicBezTo>
                  <a:cubicBezTo>
                    <a:pt x="12745" y="62"/>
                    <a:pt x="13166" y="107"/>
                    <a:pt x="13584" y="107"/>
                  </a:cubicBezTo>
                  <a:cubicBezTo>
                    <a:pt x="13653" y="107"/>
                    <a:pt x="13721" y="106"/>
                    <a:pt x="13788" y="103"/>
                  </a:cubicBezTo>
                  <a:cubicBezTo>
                    <a:pt x="13825" y="103"/>
                    <a:pt x="13821" y="99"/>
                    <a:pt x="13788" y="99"/>
                  </a:cubicBezTo>
                  <a:cubicBezTo>
                    <a:pt x="13337" y="99"/>
                    <a:pt x="12898" y="29"/>
                    <a:pt x="12451" y="25"/>
                  </a:cubicBezTo>
                  <a:cubicBezTo>
                    <a:pt x="12387" y="25"/>
                    <a:pt x="12323" y="24"/>
                    <a:pt x="12259" y="24"/>
                  </a:cubicBezTo>
                  <a:cubicBezTo>
                    <a:pt x="11877" y="24"/>
                    <a:pt x="11497" y="33"/>
                    <a:pt x="11117" y="33"/>
                  </a:cubicBezTo>
                  <a:cubicBezTo>
                    <a:pt x="10658" y="33"/>
                    <a:pt x="10198" y="17"/>
                    <a:pt x="9743" y="17"/>
                  </a:cubicBezTo>
                  <a:cubicBezTo>
                    <a:pt x="9712" y="17"/>
                    <a:pt x="9681" y="17"/>
                    <a:pt x="9650" y="17"/>
                  </a:cubicBezTo>
                  <a:cubicBezTo>
                    <a:pt x="9252" y="17"/>
                    <a:pt x="8854" y="38"/>
                    <a:pt x="8456" y="38"/>
                  </a:cubicBezTo>
                  <a:cubicBezTo>
                    <a:pt x="8426" y="38"/>
                    <a:pt x="8395" y="38"/>
                    <a:pt x="8364" y="37"/>
                  </a:cubicBezTo>
                  <a:cubicBezTo>
                    <a:pt x="7904" y="33"/>
                    <a:pt x="7449" y="9"/>
                    <a:pt x="6989" y="5"/>
                  </a:cubicBezTo>
                  <a:cubicBezTo>
                    <a:pt x="6530" y="5"/>
                    <a:pt x="6070" y="13"/>
                    <a:pt x="5611" y="13"/>
                  </a:cubicBezTo>
                  <a:cubicBezTo>
                    <a:pt x="5151" y="13"/>
                    <a:pt x="4696" y="17"/>
                    <a:pt x="4236" y="21"/>
                  </a:cubicBezTo>
                  <a:cubicBezTo>
                    <a:pt x="3812" y="21"/>
                    <a:pt x="3388" y="0"/>
                    <a:pt x="2963"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6"/>
            <p:cNvSpPr/>
            <p:nvPr/>
          </p:nvSpPr>
          <p:spPr>
            <a:xfrm>
              <a:off x="1086275" y="1010350"/>
              <a:ext cx="348825" cy="4350"/>
            </a:xfrm>
            <a:custGeom>
              <a:avLst/>
              <a:gdLst/>
              <a:ahLst/>
              <a:cxnLst/>
              <a:rect l="l" t="t" r="r" b="b"/>
              <a:pathLst>
                <a:path w="13953" h="174" extrusionOk="0">
                  <a:moveTo>
                    <a:pt x="1597" y="0"/>
                  </a:moveTo>
                  <a:cubicBezTo>
                    <a:pt x="1076" y="5"/>
                    <a:pt x="555" y="17"/>
                    <a:pt x="38" y="25"/>
                  </a:cubicBezTo>
                  <a:cubicBezTo>
                    <a:pt x="1" y="25"/>
                    <a:pt x="5" y="41"/>
                    <a:pt x="38" y="41"/>
                  </a:cubicBezTo>
                  <a:cubicBezTo>
                    <a:pt x="493" y="41"/>
                    <a:pt x="949" y="62"/>
                    <a:pt x="1404" y="62"/>
                  </a:cubicBezTo>
                  <a:cubicBezTo>
                    <a:pt x="1455" y="62"/>
                    <a:pt x="1507" y="63"/>
                    <a:pt x="1558" y="63"/>
                  </a:cubicBezTo>
                  <a:cubicBezTo>
                    <a:pt x="1912" y="63"/>
                    <a:pt x="2267" y="53"/>
                    <a:pt x="2620" y="53"/>
                  </a:cubicBezTo>
                  <a:cubicBezTo>
                    <a:pt x="2672" y="53"/>
                    <a:pt x="2723" y="53"/>
                    <a:pt x="2775" y="54"/>
                  </a:cubicBezTo>
                  <a:cubicBezTo>
                    <a:pt x="3230" y="58"/>
                    <a:pt x="3685" y="70"/>
                    <a:pt x="4141" y="74"/>
                  </a:cubicBezTo>
                  <a:cubicBezTo>
                    <a:pt x="4596" y="82"/>
                    <a:pt x="5052" y="99"/>
                    <a:pt x="5507" y="103"/>
                  </a:cubicBezTo>
                  <a:cubicBezTo>
                    <a:pt x="5573" y="104"/>
                    <a:pt x="5639" y="105"/>
                    <a:pt x="5704" y="105"/>
                  </a:cubicBezTo>
                  <a:cubicBezTo>
                    <a:pt x="6057" y="105"/>
                    <a:pt x="6406" y="90"/>
                    <a:pt x="6759" y="90"/>
                  </a:cubicBezTo>
                  <a:cubicBezTo>
                    <a:pt x="6795" y="90"/>
                    <a:pt x="6830" y="90"/>
                    <a:pt x="6866" y="91"/>
                  </a:cubicBezTo>
                  <a:cubicBezTo>
                    <a:pt x="7317" y="95"/>
                    <a:pt x="7768" y="115"/>
                    <a:pt x="8220" y="124"/>
                  </a:cubicBezTo>
                  <a:cubicBezTo>
                    <a:pt x="8667" y="128"/>
                    <a:pt x="9122" y="132"/>
                    <a:pt x="9578" y="136"/>
                  </a:cubicBezTo>
                  <a:cubicBezTo>
                    <a:pt x="9641" y="136"/>
                    <a:pt x="9704" y="137"/>
                    <a:pt x="9767" y="137"/>
                  </a:cubicBezTo>
                  <a:cubicBezTo>
                    <a:pt x="10155" y="137"/>
                    <a:pt x="10544" y="127"/>
                    <a:pt x="10932" y="124"/>
                  </a:cubicBezTo>
                  <a:cubicBezTo>
                    <a:pt x="11024" y="123"/>
                    <a:pt x="11115" y="122"/>
                    <a:pt x="11207" y="122"/>
                  </a:cubicBezTo>
                  <a:cubicBezTo>
                    <a:pt x="11615" y="122"/>
                    <a:pt x="12020" y="129"/>
                    <a:pt x="12425" y="136"/>
                  </a:cubicBezTo>
                  <a:cubicBezTo>
                    <a:pt x="12906" y="148"/>
                    <a:pt x="13406" y="136"/>
                    <a:pt x="13878" y="173"/>
                  </a:cubicBezTo>
                  <a:cubicBezTo>
                    <a:pt x="13882" y="173"/>
                    <a:pt x="13885" y="173"/>
                    <a:pt x="13889" y="173"/>
                  </a:cubicBezTo>
                  <a:cubicBezTo>
                    <a:pt x="13938" y="173"/>
                    <a:pt x="13952" y="148"/>
                    <a:pt x="13898" y="144"/>
                  </a:cubicBezTo>
                  <a:cubicBezTo>
                    <a:pt x="13667" y="126"/>
                    <a:pt x="13435" y="124"/>
                    <a:pt x="13203" y="124"/>
                  </a:cubicBezTo>
                  <a:cubicBezTo>
                    <a:pt x="13126" y="124"/>
                    <a:pt x="13050" y="124"/>
                    <a:pt x="12973" y="124"/>
                  </a:cubicBezTo>
                  <a:cubicBezTo>
                    <a:pt x="12903" y="124"/>
                    <a:pt x="12832" y="124"/>
                    <a:pt x="12762" y="124"/>
                  </a:cubicBezTo>
                  <a:cubicBezTo>
                    <a:pt x="12306" y="115"/>
                    <a:pt x="11859" y="87"/>
                    <a:pt x="11408" y="82"/>
                  </a:cubicBezTo>
                  <a:cubicBezTo>
                    <a:pt x="11381" y="82"/>
                    <a:pt x="11354" y="82"/>
                    <a:pt x="11327" y="82"/>
                  </a:cubicBezTo>
                  <a:cubicBezTo>
                    <a:pt x="10949" y="82"/>
                    <a:pt x="10572" y="104"/>
                    <a:pt x="10197" y="104"/>
                  </a:cubicBezTo>
                  <a:cubicBezTo>
                    <a:pt x="10147" y="104"/>
                    <a:pt x="10096" y="104"/>
                    <a:pt x="10046" y="103"/>
                  </a:cubicBezTo>
                  <a:cubicBezTo>
                    <a:pt x="9594" y="95"/>
                    <a:pt x="9147" y="50"/>
                    <a:pt x="8696" y="41"/>
                  </a:cubicBezTo>
                  <a:cubicBezTo>
                    <a:pt x="8618" y="40"/>
                    <a:pt x="8540" y="40"/>
                    <a:pt x="8461" y="40"/>
                  </a:cubicBezTo>
                  <a:cubicBezTo>
                    <a:pt x="8122" y="40"/>
                    <a:pt x="7780" y="50"/>
                    <a:pt x="7441" y="50"/>
                  </a:cubicBezTo>
                  <a:cubicBezTo>
                    <a:pt x="7398" y="50"/>
                    <a:pt x="7355" y="50"/>
                    <a:pt x="7313" y="50"/>
                  </a:cubicBezTo>
                  <a:cubicBezTo>
                    <a:pt x="6849" y="41"/>
                    <a:pt x="6390" y="17"/>
                    <a:pt x="5926" y="13"/>
                  </a:cubicBezTo>
                  <a:cubicBezTo>
                    <a:pt x="5497" y="13"/>
                    <a:pt x="5064" y="38"/>
                    <a:pt x="4635" y="38"/>
                  </a:cubicBezTo>
                  <a:cubicBezTo>
                    <a:pt x="4604" y="38"/>
                    <a:pt x="4574" y="38"/>
                    <a:pt x="4543" y="37"/>
                  </a:cubicBezTo>
                  <a:cubicBezTo>
                    <a:pt x="4079" y="37"/>
                    <a:pt x="3620" y="9"/>
                    <a:pt x="3156" y="9"/>
                  </a:cubicBezTo>
                  <a:cubicBezTo>
                    <a:pt x="2635" y="9"/>
                    <a:pt x="2114" y="0"/>
                    <a:pt x="1597"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6"/>
            <p:cNvSpPr/>
            <p:nvPr/>
          </p:nvSpPr>
          <p:spPr>
            <a:xfrm>
              <a:off x="1072750" y="1014650"/>
              <a:ext cx="271150" cy="3650"/>
            </a:xfrm>
            <a:custGeom>
              <a:avLst/>
              <a:gdLst/>
              <a:ahLst/>
              <a:cxnLst/>
              <a:rect l="l" t="t" r="r" b="b"/>
              <a:pathLst>
                <a:path w="10846" h="146" extrusionOk="0">
                  <a:moveTo>
                    <a:pt x="4058" y="1"/>
                  </a:moveTo>
                  <a:cubicBezTo>
                    <a:pt x="3611" y="5"/>
                    <a:pt x="3164" y="17"/>
                    <a:pt x="2716" y="25"/>
                  </a:cubicBezTo>
                  <a:cubicBezTo>
                    <a:pt x="2269" y="34"/>
                    <a:pt x="1822" y="62"/>
                    <a:pt x="1375" y="71"/>
                  </a:cubicBezTo>
                  <a:cubicBezTo>
                    <a:pt x="927" y="83"/>
                    <a:pt x="476" y="79"/>
                    <a:pt x="29" y="83"/>
                  </a:cubicBezTo>
                  <a:cubicBezTo>
                    <a:pt x="0" y="83"/>
                    <a:pt x="0" y="103"/>
                    <a:pt x="29" y="103"/>
                  </a:cubicBezTo>
                  <a:cubicBezTo>
                    <a:pt x="476" y="99"/>
                    <a:pt x="927" y="87"/>
                    <a:pt x="1375" y="83"/>
                  </a:cubicBezTo>
                  <a:cubicBezTo>
                    <a:pt x="1822" y="83"/>
                    <a:pt x="2273" y="103"/>
                    <a:pt x="2721" y="103"/>
                  </a:cubicBezTo>
                  <a:cubicBezTo>
                    <a:pt x="3168" y="103"/>
                    <a:pt x="3619" y="116"/>
                    <a:pt x="4066" y="120"/>
                  </a:cubicBezTo>
                  <a:lnTo>
                    <a:pt x="5412" y="120"/>
                  </a:lnTo>
                  <a:cubicBezTo>
                    <a:pt x="5860" y="120"/>
                    <a:pt x="6311" y="124"/>
                    <a:pt x="6762" y="132"/>
                  </a:cubicBezTo>
                  <a:lnTo>
                    <a:pt x="8112" y="144"/>
                  </a:lnTo>
                  <a:cubicBezTo>
                    <a:pt x="8203" y="145"/>
                    <a:pt x="8293" y="146"/>
                    <a:pt x="8383" y="146"/>
                  </a:cubicBezTo>
                  <a:cubicBezTo>
                    <a:pt x="8744" y="146"/>
                    <a:pt x="9104" y="140"/>
                    <a:pt x="9462" y="140"/>
                  </a:cubicBezTo>
                  <a:cubicBezTo>
                    <a:pt x="9497" y="141"/>
                    <a:pt x="9533" y="141"/>
                    <a:pt x="9568" y="141"/>
                  </a:cubicBezTo>
                  <a:cubicBezTo>
                    <a:pt x="9919" y="141"/>
                    <a:pt x="10269" y="126"/>
                    <a:pt x="10618" y="126"/>
                  </a:cubicBezTo>
                  <a:cubicBezTo>
                    <a:pt x="10683" y="126"/>
                    <a:pt x="10748" y="127"/>
                    <a:pt x="10812" y="128"/>
                  </a:cubicBezTo>
                  <a:cubicBezTo>
                    <a:pt x="10841" y="128"/>
                    <a:pt x="10845" y="116"/>
                    <a:pt x="10816" y="116"/>
                  </a:cubicBezTo>
                  <a:cubicBezTo>
                    <a:pt x="10365" y="103"/>
                    <a:pt x="9914" y="112"/>
                    <a:pt x="9462" y="95"/>
                  </a:cubicBezTo>
                  <a:cubicBezTo>
                    <a:pt x="9011" y="83"/>
                    <a:pt x="8560" y="83"/>
                    <a:pt x="8108" y="75"/>
                  </a:cubicBezTo>
                  <a:cubicBezTo>
                    <a:pt x="7657" y="62"/>
                    <a:pt x="7210" y="58"/>
                    <a:pt x="6758" y="50"/>
                  </a:cubicBezTo>
                  <a:cubicBezTo>
                    <a:pt x="6307" y="46"/>
                    <a:pt x="5860" y="17"/>
                    <a:pt x="5408" y="13"/>
                  </a:cubicBezTo>
                  <a:cubicBezTo>
                    <a:pt x="4957" y="9"/>
                    <a:pt x="4510" y="1"/>
                    <a:pt x="4058" y="1"/>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6"/>
            <p:cNvSpPr/>
            <p:nvPr/>
          </p:nvSpPr>
          <p:spPr>
            <a:xfrm>
              <a:off x="1359150" y="1017925"/>
              <a:ext cx="49675" cy="2700"/>
            </a:xfrm>
            <a:custGeom>
              <a:avLst/>
              <a:gdLst/>
              <a:ahLst/>
              <a:cxnLst/>
              <a:rect l="l" t="t" r="r" b="b"/>
              <a:pathLst>
                <a:path w="1987" h="108" extrusionOk="0">
                  <a:moveTo>
                    <a:pt x="78" y="0"/>
                  </a:moveTo>
                  <a:cubicBezTo>
                    <a:pt x="55" y="0"/>
                    <a:pt x="32" y="1"/>
                    <a:pt x="9" y="1"/>
                  </a:cubicBezTo>
                  <a:cubicBezTo>
                    <a:pt x="0" y="1"/>
                    <a:pt x="9" y="38"/>
                    <a:pt x="13" y="38"/>
                  </a:cubicBezTo>
                  <a:cubicBezTo>
                    <a:pt x="337" y="38"/>
                    <a:pt x="649" y="63"/>
                    <a:pt x="973" y="71"/>
                  </a:cubicBezTo>
                  <a:cubicBezTo>
                    <a:pt x="1285" y="79"/>
                    <a:pt x="1584" y="91"/>
                    <a:pt x="1896" y="108"/>
                  </a:cubicBezTo>
                  <a:cubicBezTo>
                    <a:pt x="1941" y="108"/>
                    <a:pt x="1986" y="38"/>
                    <a:pt x="1941" y="34"/>
                  </a:cubicBezTo>
                  <a:cubicBezTo>
                    <a:pt x="1874" y="27"/>
                    <a:pt x="1804" y="24"/>
                    <a:pt x="1732" y="24"/>
                  </a:cubicBezTo>
                  <a:cubicBezTo>
                    <a:pt x="1506" y="24"/>
                    <a:pt x="1264" y="50"/>
                    <a:pt x="1043" y="50"/>
                  </a:cubicBezTo>
                  <a:cubicBezTo>
                    <a:pt x="721" y="50"/>
                    <a:pt x="399" y="0"/>
                    <a:pt x="78"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6"/>
            <p:cNvSpPr/>
            <p:nvPr/>
          </p:nvSpPr>
          <p:spPr>
            <a:xfrm>
              <a:off x="1078175" y="1021850"/>
              <a:ext cx="364150" cy="4725"/>
            </a:xfrm>
            <a:custGeom>
              <a:avLst/>
              <a:gdLst/>
              <a:ahLst/>
              <a:cxnLst/>
              <a:rect l="l" t="t" r="r" b="b"/>
              <a:pathLst>
                <a:path w="14566" h="189" extrusionOk="0">
                  <a:moveTo>
                    <a:pt x="3296" y="0"/>
                  </a:moveTo>
                  <a:cubicBezTo>
                    <a:pt x="2930" y="4"/>
                    <a:pt x="2569" y="37"/>
                    <a:pt x="2204" y="45"/>
                  </a:cubicBezTo>
                  <a:cubicBezTo>
                    <a:pt x="1839" y="53"/>
                    <a:pt x="1478" y="78"/>
                    <a:pt x="1113" y="86"/>
                  </a:cubicBezTo>
                  <a:cubicBezTo>
                    <a:pt x="1088" y="86"/>
                    <a:pt x="1064" y="87"/>
                    <a:pt x="1039" y="87"/>
                  </a:cubicBezTo>
                  <a:cubicBezTo>
                    <a:pt x="722" y="87"/>
                    <a:pt x="403" y="65"/>
                    <a:pt x="86" y="65"/>
                  </a:cubicBezTo>
                  <a:cubicBezTo>
                    <a:pt x="62" y="65"/>
                    <a:pt x="37" y="65"/>
                    <a:pt x="13" y="66"/>
                  </a:cubicBezTo>
                  <a:cubicBezTo>
                    <a:pt x="1" y="66"/>
                    <a:pt x="1" y="90"/>
                    <a:pt x="13" y="90"/>
                  </a:cubicBezTo>
                  <a:cubicBezTo>
                    <a:pt x="174" y="88"/>
                    <a:pt x="335" y="87"/>
                    <a:pt x="496" y="87"/>
                  </a:cubicBezTo>
                  <a:cubicBezTo>
                    <a:pt x="817" y="87"/>
                    <a:pt x="1137" y="90"/>
                    <a:pt x="1457" y="90"/>
                  </a:cubicBezTo>
                  <a:cubicBezTo>
                    <a:pt x="1941" y="90"/>
                    <a:pt x="2422" y="57"/>
                    <a:pt x="2906" y="57"/>
                  </a:cubicBezTo>
                  <a:cubicBezTo>
                    <a:pt x="3386" y="57"/>
                    <a:pt x="3854" y="70"/>
                    <a:pt x="4330" y="74"/>
                  </a:cubicBezTo>
                  <a:cubicBezTo>
                    <a:pt x="4806" y="78"/>
                    <a:pt x="5277" y="103"/>
                    <a:pt x="5753" y="111"/>
                  </a:cubicBezTo>
                  <a:cubicBezTo>
                    <a:pt x="6225" y="119"/>
                    <a:pt x="6709" y="123"/>
                    <a:pt x="7185" y="131"/>
                  </a:cubicBezTo>
                  <a:cubicBezTo>
                    <a:pt x="7661" y="140"/>
                    <a:pt x="8137" y="164"/>
                    <a:pt x="8617" y="172"/>
                  </a:cubicBezTo>
                  <a:cubicBezTo>
                    <a:pt x="8718" y="174"/>
                    <a:pt x="8819" y="175"/>
                    <a:pt x="8920" y="175"/>
                  </a:cubicBezTo>
                  <a:cubicBezTo>
                    <a:pt x="9195" y="175"/>
                    <a:pt x="9472" y="170"/>
                    <a:pt x="9749" y="170"/>
                  </a:cubicBezTo>
                  <a:cubicBezTo>
                    <a:pt x="9851" y="170"/>
                    <a:pt x="9952" y="171"/>
                    <a:pt x="10054" y="172"/>
                  </a:cubicBezTo>
                  <a:cubicBezTo>
                    <a:pt x="10530" y="176"/>
                    <a:pt x="11010" y="189"/>
                    <a:pt x="11490" y="189"/>
                  </a:cubicBezTo>
                  <a:cubicBezTo>
                    <a:pt x="12003" y="189"/>
                    <a:pt x="12503" y="168"/>
                    <a:pt x="13016" y="164"/>
                  </a:cubicBezTo>
                  <a:cubicBezTo>
                    <a:pt x="13310" y="162"/>
                    <a:pt x="13609" y="151"/>
                    <a:pt x="13906" y="151"/>
                  </a:cubicBezTo>
                  <a:cubicBezTo>
                    <a:pt x="14095" y="151"/>
                    <a:pt x="14283" y="156"/>
                    <a:pt x="14469" y="168"/>
                  </a:cubicBezTo>
                  <a:cubicBezTo>
                    <a:pt x="14471" y="168"/>
                    <a:pt x="14473" y="168"/>
                    <a:pt x="14475" y="168"/>
                  </a:cubicBezTo>
                  <a:cubicBezTo>
                    <a:pt x="14533" y="168"/>
                    <a:pt x="14565" y="119"/>
                    <a:pt x="14510" y="115"/>
                  </a:cubicBezTo>
                  <a:cubicBezTo>
                    <a:pt x="14413" y="105"/>
                    <a:pt x="14313" y="102"/>
                    <a:pt x="14213" y="102"/>
                  </a:cubicBezTo>
                  <a:cubicBezTo>
                    <a:pt x="13923" y="102"/>
                    <a:pt x="13625" y="131"/>
                    <a:pt x="13344" y="131"/>
                  </a:cubicBezTo>
                  <a:lnTo>
                    <a:pt x="12011" y="131"/>
                  </a:lnTo>
                  <a:cubicBezTo>
                    <a:pt x="11769" y="129"/>
                    <a:pt x="11527" y="129"/>
                    <a:pt x="11285" y="129"/>
                  </a:cubicBezTo>
                  <a:cubicBezTo>
                    <a:pt x="11043" y="129"/>
                    <a:pt x="10802" y="129"/>
                    <a:pt x="10562" y="127"/>
                  </a:cubicBezTo>
                  <a:cubicBezTo>
                    <a:pt x="10078" y="123"/>
                    <a:pt x="9602" y="86"/>
                    <a:pt x="9122" y="70"/>
                  </a:cubicBezTo>
                  <a:cubicBezTo>
                    <a:pt x="8936" y="65"/>
                    <a:pt x="8747" y="64"/>
                    <a:pt x="8558" y="64"/>
                  </a:cubicBezTo>
                  <a:cubicBezTo>
                    <a:pt x="8404" y="64"/>
                    <a:pt x="8249" y="65"/>
                    <a:pt x="8095" y="65"/>
                  </a:cubicBezTo>
                  <a:cubicBezTo>
                    <a:pt x="7950" y="65"/>
                    <a:pt x="7805" y="64"/>
                    <a:pt x="7661" y="62"/>
                  </a:cubicBezTo>
                  <a:cubicBezTo>
                    <a:pt x="7177" y="57"/>
                    <a:pt x="6693" y="57"/>
                    <a:pt x="6209" y="53"/>
                  </a:cubicBezTo>
                  <a:cubicBezTo>
                    <a:pt x="5721" y="45"/>
                    <a:pt x="5240" y="0"/>
                    <a:pt x="4752"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6"/>
            <p:cNvSpPr/>
            <p:nvPr/>
          </p:nvSpPr>
          <p:spPr>
            <a:xfrm>
              <a:off x="1915350" y="253800"/>
              <a:ext cx="368700" cy="25"/>
            </a:xfrm>
            <a:custGeom>
              <a:avLst/>
              <a:gdLst/>
              <a:ahLst/>
              <a:cxnLst/>
              <a:rect l="l" t="t" r="r" b="b"/>
              <a:pathLst>
                <a:path w="14748" h="1" extrusionOk="0">
                  <a:moveTo>
                    <a:pt x="0" y="1"/>
                  </a:moveTo>
                  <a:lnTo>
                    <a:pt x="14747"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1915625" y="242825"/>
              <a:ext cx="345650" cy="3200"/>
            </a:xfrm>
            <a:custGeom>
              <a:avLst/>
              <a:gdLst/>
              <a:ahLst/>
              <a:cxnLst/>
              <a:rect l="l" t="t" r="r" b="b"/>
              <a:pathLst>
                <a:path w="13826" h="128" extrusionOk="0">
                  <a:moveTo>
                    <a:pt x="2968" y="0"/>
                  </a:moveTo>
                  <a:cubicBezTo>
                    <a:pt x="2932" y="0"/>
                    <a:pt x="2897" y="0"/>
                    <a:pt x="2862" y="1"/>
                  </a:cubicBezTo>
                  <a:cubicBezTo>
                    <a:pt x="2353" y="5"/>
                    <a:pt x="1844" y="29"/>
                    <a:pt x="1335" y="38"/>
                  </a:cubicBezTo>
                  <a:cubicBezTo>
                    <a:pt x="900" y="42"/>
                    <a:pt x="453" y="34"/>
                    <a:pt x="34" y="79"/>
                  </a:cubicBezTo>
                  <a:cubicBezTo>
                    <a:pt x="1" y="82"/>
                    <a:pt x="15" y="100"/>
                    <a:pt x="45" y="100"/>
                  </a:cubicBezTo>
                  <a:cubicBezTo>
                    <a:pt x="48" y="100"/>
                    <a:pt x="52" y="100"/>
                    <a:pt x="55" y="99"/>
                  </a:cubicBezTo>
                  <a:cubicBezTo>
                    <a:pt x="173" y="89"/>
                    <a:pt x="291" y="85"/>
                    <a:pt x="410" y="85"/>
                  </a:cubicBezTo>
                  <a:cubicBezTo>
                    <a:pt x="705" y="85"/>
                    <a:pt x="1004" y="109"/>
                    <a:pt x="1302" y="112"/>
                  </a:cubicBezTo>
                  <a:cubicBezTo>
                    <a:pt x="1737" y="112"/>
                    <a:pt x="2172" y="87"/>
                    <a:pt x="2607" y="83"/>
                  </a:cubicBezTo>
                  <a:cubicBezTo>
                    <a:pt x="3063" y="83"/>
                    <a:pt x="3518" y="95"/>
                    <a:pt x="3969" y="95"/>
                  </a:cubicBezTo>
                  <a:cubicBezTo>
                    <a:pt x="4425" y="95"/>
                    <a:pt x="4880" y="87"/>
                    <a:pt x="5336" y="87"/>
                  </a:cubicBezTo>
                  <a:cubicBezTo>
                    <a:pt x="5787" y="87"/>
                    <a:pt x="6243" y="87"/>
                    <a:pt x="6698" y="91"/>
                  </a:cubicBezTo>
                  <a:cubicBezTo>
                    <a:pt x="7154" y="95"/>
                    <a:pt x="7609" y="107"/>
                    <a:pt x="8060" y="112"/>
                  </a:cubicBezTo>
                  <a:cubicBezTo>
                    <a:pt x="8516" y="116"/>
                    <a:pt x="8967" y="124"/>
                    <a:pt x="9419" y="128"/>
                  </a:cubicBezTo>
                  <a:cubicBezTo>
                    <a:pt x="9874" y="128"/>
                    <a:pt x="10325" y="107"/>
                    <a:pt x="10777" y="99"/>
                  </a:cubicBezTo>
                  <a:cubicBezTo>
                    <a:pt x="11277" y="91"/>
                    <a:pt x="11778" y="71"/>
                    <a:pt x="12283" y="62"/>
                  </a:cubicBezTo>
                  <a:cubicBezTo>
                    <a:pt x="12298" y="62"/>
                    <a:pt x="12313" y="62"/>
                    <a:pt x="12328" y="62"/>
                  </a:cubicBezTo>
                  <a:cubicBezTo>
                    <a:pt x="12746" y="62"/>
                    <a:pt x="13166" y="107"/>
                    <a:pt x="13585" y="107"/>
                  </a:cubicBezTo>
                  <a:cubicBezTo>
                    <a:pt x="13653" y="107"/>
                    <a:pt x="13721" y="106"/>
                    <a:pt x="13789" y="103"/>
                  </a:cubicBezTo>
                  <a:cubicBezTo>
                    <a:pt x="13826" y="103"/>
                    <a:pt x="13821" y="99"/>
                    <a:pt x="13784" y="99"/>
                  </a:cubicBezTo>
                  <a:cubicBezTo>
                    <a:pt x="13337" y="99"/>
                    <a:pt x="12894" y="29"/>
                    <a:pt x="12447" y="25"/>
                  </a:cubicBezTo>
                  <a:cubicBezTo>
                    <a:pt x="12383" y="25"/>
                    <a:pt x="12319" y="25"/>
                    <a:pt x="12256" y="25"/>
                  </a:cubicBezTo>
                  <a:cubicBezTo>
                    <a:pt x="11874" y="25"/>
                    <a:pt x="11497" y="34"/>
                    <a:pt x="11113" y="34"/>
                  </a:cubicBezTo>
                  <a:cubicBezTo>
                    <a:pt x="10658" y="34"/>
                    <a:pt x="10198" y="17"/>
                    <a:pt x="9739" y="17"/>
                  </a:cubicBezTo>
                  <a:cubicBezTo>
                    <a:pt x="9703" y="17"/>
                    <a:pt x="9668" y="17"/>
                    <a:pt x="9633" y="17"/>
                  </a:cubicBezTo>
                  <a:cubicBezTo>
                    <a:pt x="9208" y="17"/>
                    <a:pt x="8784" y="38"/>
                    <a:pt x="8364" y="38"/>
                  </a:cubicBezTo>
                  <a:cubicBezTo>
                    <a:pt x="7905" y="34"/>
                    <a:pt x="7445" y="9"/>
                    <a:pt x="6985" y="5"/>
                  </a:cubicBezTo>
                  <a:cubicBezTo>
                    <a:pt x="6920" y="4"/>
                    <a:pt x="6854" y="4"/>
                    <a:pt x="6789" y="4"/>
                  </a:cubicBezTo>
                  <a:cubicBezTo>
                    <a:pt x="6396" y="4"/>
                    <a:pt x="6005" y="13"/>
                    <a:pt x="5611" y="13"/>
                  </a:cubicBezTo>
                  <a:cubicBezTo>
                    <a:pt x="5523" y="12"/>
                    <a:pt x="5435" y="12"/>
                    <a:pt x="5348" y="12"/>
                  </a:cubicBezTo>
                  <a:cubicBezTo>
                    <a:pt x="4976" y="12"/>
                    <a:pt x="4605" y="18"/>
                    <a:pt x="4236" y="21"/>
                  </a:cubicBezTo>
                  <a:cubicBezTo>
                    <a:pt x="3812" y="21"/>
                    <a:pt x="3391" y="0"/>
                    <a:pt x="2968"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6"/>
            <p:cNvSpPr/>
            <p:nvPr/>
          </p:nvSpPr>
          <p:spPr>
            <a:xfrm>
              <a:off x="1928775" y="248675"/>
              <a:ext cx="348725" cy="4350"/>
            </a:xfrm>
            <a:custGeom>
              <a:avLst/>
              <a:gdLst/>
              <a:ahLst/>
              <a:cxnLst/>
              <a:rect l="l" t="t" r="r" b="b"/>
              <a:pathLst>
                <a:path w="13949" h="174" extrusionOk="0">
                  <a:moveTo>
                    <a:pt x="1593" y="1"/>
                  </a:moveTo>
                  <a:cubicBezTo>
                    <a:pt x="1076" y="5"/>
                    <a:pt x="555" y="17"/>
                    <a:pt x="34" y="25"/>
                  </a:cubicBezTo>
                  <a:cubicBezTo>
                    <a:pt x="1" y="25"/>
                    <a:pt x="1" y="42"/>
                    <a:pt x="34" y="42"/>
                  </a:cubicBezTo>
                  <a:cubicBezTo>
                    <a:pt x="493" y="42"/>
                    <a:pt x="949" y="62"/>
                    <a:pt x="1404" y="62"/>
                  </a:cubicBezTo>
                  <a:cubicBezTo>
                    <a:pt x="1455" y="63"/>
                    <a:pt x="1507" y="63"/>
                    <a:pt x="1558" y="63"/>
                  </a:cubicBezTo>
                  <a:cubicBezTo>
                    <a:pt x="1911" y="63"/>
                    <a:pt x="2264" y="53"/>
                    <a:pt x="2617" y="53"/>
                  </a:cubicBezTo>
                  <a:cubicBezTo>
                    <a:pt x="2668" y="53"/>
                    <a:pt x="2719" y="54"/>
                    <a:pt x="2771" y="54"/>
                  </a:cubicBezTo>
                  <a:cubicBezTo>
                    <a:pt x="3226" y="58"/>
                    <a:pt x="3681" y="70"/>
                    <a:pt x="4137" y="74"/>
                  </a:cubicBezTo>
                  <a:cubicBezTo>
                    <a:pt x="4592" y="83"/>
                    <a:pt x="5048" y="99"/>
                    <a:pt x="5503" y="103"/>
                  </a:cubicBezTo>
                  <a:cubicBezTo>
                    <a:pt x="5569" y="104"/>
                    <a:pt x="5635" y="105"/>
                    <a:pt x="5701" y="105"/>
                  </a:cubicBezTo>
                  <a:cubicBezTo>
                    <a:pt x="6054" y="105"/>
                    <a:pt x="6405" y="90"/>
                    <a:pt x="6756" y="90"/>
                  </a:cubicBezTo>
                  <a:cubicBezTo>
                    <a:pt x="6791" y="90"/>
                    <a:pt x="6826" y="91"/>
                    <a:pt x="6861" y="91"/>
                  </a:cubicBezTo>
                  <a:cubicBezTo>
                    <a:pt x="7313" y="95"/>
                    <a:pt x="7764" y="116"/>
                    <a:pt x="8216" y="124"/>
                  </a:cubicBezTo>
                  <a:cubicBezTo>
                    <a:pt x="8667" y="128"/>
                    <a:pt x="9122" y="132"/>
                    <a:pt x="9574" y="136"/>
                  </a:cubicBezTo>
                  <a:cubicBezTo>
                    <a:pt x="9637" y="137"/>
                    <a:pt x="9701" y="137"/>
                    <a:pt x="9764" y="137"/>
                  </a:cubicBezTo>
                  <a:cubicBezTo>
                    <a:pt x="10154" y="137"/>
                    <a:pt x="10540" y="127"/>
                    <a:pt x="10932" y="124"/>
                  </a:cubicBezTo>
                  <a:cubicBezTo>
                    <a:pt x="11024" y="123"/>
                    <a:pt x="11115" y="123"/>
                    <a:pt x="11207" y="123"/>
                  </a:cubicBezTo>
                  <a:cubicBezTo>
                    <a:pt x="11614" y="123"/>
                    <a:pt x="12017" y="129"/>
                    <a:pt x="12426" y="136"/>
                  </a:cubicBezTo>
                  <a:cubicBezTo>
                    <a:pt x="12906" y="148"/>
                    <a:pt x="13406" y="136"/>
                    <a:pt x="13878" y="173"/>
                  </a:cubicBezTo>
                  <a:cubicBezTo>
                    <a:pt x="13882" y="173"/>
                    <a:pt x="13885" y="173"/>
                    <a:pt x="13888" y="173"/>
                  </a:cubicBezTo>
                  <a:cubicBezTo>
                    <a:pt x="13934" y="173"/>
                    <a:pt x="13948" y="148"/>
                    <a:pt x="13899" y="144"/>
                  </a:cubicBezTo>
                  <a:cubicBezTo>
                    <a:pt x="13667" y="127"/>
                    <a:pt x="13434" y="124"/>
                    <a:pt x="13200" y="124"/>
                  </a:cubicBezTo>
                  <a:cubicBezTo>
                    <a:pt x="13123" y="124"/>
                    <a:pt x="13046" y="125"/>
                    <a:pt x="12969" y="125"/>
                  </a:cubicBezTo>
                  <a:cubicBezTo>
                    <a:pt x="12899" y="125"/>
                    <a:pt x="12828" y="124"/>
                    <a:pt x="12758" y="124"/>
                  </a:cubicBezTo>
                  <a:cubicBezTo>
                    <a:pt x="12307" y="116"/>
                    <a:pt x="11859" y="87"/>
                    <a:pt x="11404" y="83"/>
                  </a:cubicBezTo>
                  <a:cubicBezTo>
                    <a:pt x="11377" y="82"/>
                    <a:pt x="11350" y="82"/>
                    <a:pt x="11323" y="82"/>
                  </a:cubicBezTo>
                  <a:cubicBezTo>
                    <a:pt x="10946" y="82"/>
                    <a:pt x="10571" y="105"/>
                    <a:pt x="10194" y="105"/>
                  </a:cubicBezTo>
                  <a:cubicBezTo>
                    <a:pt x="10143" y="105"/>
                    <a:pt x="10092" y="104"/>
                    <a:pt x="10042" y="103"/>
                  </a:cubicBezTo>
                  <a:cubicBezTo>
                    <a:pt x="9590" y="95"/>
                    <a:pt x="9143" y="50"/>
                    <a:pt x="8696" y="42"/>
                  </a:cubicBezTo>
                  <a:cubicBezTo>
                    <a:pt x="8617" y="40"/>
                    <a:pt x="8539" y="40"/>
                    <a:pt x="8460" y="40"/>
                  </a:cubicBezTo>
                  <a:cubicBezTo>
                    <a:pt x="8119" y="40"/>
                    <a:pt x="7779" y="50"/>
                    <a:pt x="7437" y="50"/>
                  </a:cubicBezTo>
                  <a:cubicBezTo>
                    <a:pt x="7395" y="50"/>
                    <a:pt x="7352" y="50"/>
                    <a:pt x="7309" y="50"/>
                  </a:cubicBezTo>
                  <a:cubicBezTo>
                    <a:pt x="6849" y="46"/>
                    <a:pt x="6386" y="17"/>
                    <a:pt x="5926" y="13"/>
                  </a:cubicBezTo>
                  <a:cubicBezTo>
                    <a:pt x="5493" y="13"/>
                    <a:pt x="5064" y="38"/>
                    <a:pt x="4632" y="38"/>
                  </a:cubicBezTo>
                  <a:cubicBezTo>
                    <a:pt x="4601" y="38"/>
                    <a:pt x="4570" y="38"/>
                    <a:pt x="4539" y="38"/>
                  </a:cubicBezTo>
                  <a:cubicBezTo>
                    <a:pt x="4079" y="38"/>
                    <a:pt x="3616" y="9"/>
                    <a:pt x="3156" y="9"/>
                  </a:cubicBezTo>
                  <a:cubicBezTo>
                    <a:pt x="2635" y="5"/>
                    <a:pt x="2114" y="1"/>
                    <a:pt x="1593" y="1"/>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6"/>
            <p:cNvSpPr/>
            <p:nvPr/>
          </p:nvSpPr>
          <p:spPr>
            <a:xfrm>
              <a:off x="1915250" y="252975"/>
              <a:ext cx="271050" cy="3650"/>
            </a:xfrm>
            <a:custGeom>
              <a:avLst/>
              <a:gdLst/>
              <a:ahLst/>
              <a:cxnLst/>
              <a:rect l="l" t="t" r="r" b="b"/>
              <a:pathLst>
                <a:path w="10842" h="146" extrusionOk="0">
                  <a:moveTo>
                    <a:pt x="4058" y="1"/>
                  </a:moveTo>
                  <a:cubicBezTo>
                    <a:pt x="3611" y="5"/>
                    <a:pt x="3160" y="21"/>
                    <a:pt x="2712" y="26"/>
                  </a:cubicBezTo>
                  <a:cubicBezTo>
                    <a:pt x="2265" y="34"/>
                    <a:pt x="1822" y="63"/>
                    <a:pt x="1371" y="75"/>
                  </a:cubicBezTo>
                  <a:cubicBezTo>
                    <a:pt x="923" y="83"/>
                    <a:pt x="476" y="79"/>
                    <a:pt x="29" y="83"/>
                  </a:cubicBezTo>
                  <a:cubicBezTo>
                    <a:pt x="0" y="83"/>
                    <a:pt x="0" y="104"/>
                    <a:pt x="29" y="104"/>
                  </a:cubicBezTo>
                  <a:cubicBezTo>
                    <a:pt x="476" y="99"/>
                    <a:pt x="923" y="87"/>
                    <a:pt x="1371" y="83"/>
                  </a:cubicBezTo>
                  <a:cubicBezTo>
                    <a:pt x="1822" y="83"/>
                    <a:pt x="2269" y="104"/>
                    <a:pt x="2717" y="104"/>
                  </a:cubicBezTo>
                  <a:cubicBezTo>
                    <a:pt x="3168" y="104"/>
                    <a:pt x="3615" y="116"/>
                    <a:pt x="4062" y="120"/>
                  </a:cubicBezTo>
                  <a:lnTo>
                    <a:pt x="5408" y="120"/>
                  </a:lnTo>
                  <a:cubicBezTo>
                    <a:pt x="5856" y="120"/>
                    <a:pt x="6311" y="124"/>
                    <a:pt x="6758" y="132"/>
                  </a:cubicBezTo>
                  <a:lnTo>
                    <a:pt x="8112" y="145"/>
                  </a:lnTo>
                  <a:cubicBezTo>
                    <a:pt x="8202" y="145"/>
                    <a:pt x="8291" y="146"/>
                    <a:pt x="8381" y="146"/>
                  </a:cubicBezTo>
                  <a:cubicBezTo>
                    <a:pt x="8740" y="146"/>
                    <a:pt x="9101" y="140"/>
                    <a:pt x="9462" y="140"/>
                  </a:cubicBezTo>
                  <a:cubicBezTo>
                    <a:pt x="9503" y="141"/>
                    <a:pt x="9544" y="141"/>
                    <a:pt x="9586" y="141"/>
                  </a:cubicBezTo>
                  <a:cubicBezTo>
                    <a:pt x="9951" y="141"/>
                    <a:pt x="10320" y="128"/>
                    <a:pt x="10688" y="128"/>
                  </a:cubicBezTo>
                  <a:cubicBezTo>
                    <a:pt x="10729" y="128"/>
                    <a:pt x="10771" y="128"/>
                    <a:pt x="10812" y="128"/>
                  </a:cubicBezTo>
                  <a:cubicBezTo>
                    <a:pt x="10841" y="128"/>
                    <a:pt x="10841" y="116"/>
                    <a:pt x="10816" y="116"/>
                  </a:cubicBezTo>
                  <a:cubicBezTo>
                    <a:pt x="10365" y="104"/>
                    <a:pt x="9910" y="112"/>
                    <a:pt x="9458" y="95"/>
                  </a:cubicBezTo>
                  <a:cubicBezTo>
                    <a:pt x="9011" y="83"/>
                    <a:pt x="8556" y="83"/>
                    <a:pt x="8104" y="75"/>
                  </a:cubicBezTo>
                  <a:cubicBezTo>
                    <a:pt x="7653" y="63"/>
                    <a:pt x="7206" y="58"/>
                    <a:pt x="6754" y="50"/>
                  </a:cubicBezTo>
                  <a:cubicBezTo>
                    <a:pt x="6303" y="46"/>
                    <a:pt x="5856" y="17"/>
                    <a:pt x="5404" y="13"/>
                  </a:cubicBezTo>
                  <a:cubicBezTo>
                    <a:pt x="4953" y="13"/>
                    <a:pt x="4506" y="1"/>
                    <a:pt x="4058" y="1"/>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p:nvPr/>
          </p:nvSpPr>
          <p:spPr>
            <a:xfrm>
              <a:off x="2201650" y="256250"/>
              <a:ext cx="49675" cy="2700"/>
            </a:xfrm>
            <a:custGeom>
              <a:avLst/>
              <a:gdLst/>
              <a:ahLst/>
              <a:cxnLst/>
              <a:rect l="l" t="t" r="r" b="b"/>
              <a:pathLst>
                <a:path w="1987" h="108" extrusionOk="0">
                  <a:moveTo>
                    <a:pt x="78" y="0"/>
                  </a:moveTo>
                  <a:cubicBezTo>
                    <a:pt x="55" y="0"/>
                    <a:pt x="32" y="1"/>
                    <a:pt x="9" y="1"/>
                  </a:cubicBezTo>
                  <a:cubicBezTo>
                    <a:pt x="1" y="1"/>
                    <a:pt x="9" y="38"/>
                    <a:pt x="13" y="38"/>
                  </a:cubicBezTo>
                  <a:cubicBezTo>
                    <a:pt x="337" y="38"/>
                    <a:pt x="649" y="63"/>
                    <a:pt x="969" y="71"/>
                  </a:cubicBezTo>
                  <a:cubicBezTo>
                    <a:pt x="1285" y="79"/>
                    <a:pt x="1584" y="92"/>
                    <a:pt x="1892" y="108"/>
                  </a:cubicBezTo>
                  <a:cubicBezTo>
                    <a:pt x="1941" y="108"/>
                    <a:pt x="1986" y="38"/>
                    <a:pt x="1941" y="34"/>
                  </a:cubicBezTo>
                  <a:cubicBezTo>
                    <a:pt x="1873" y="27"/>
                    <a:pt x="1802" y="25"/>
                    <a:pt x="1730" y="25"/>
                  </a:cubicBezTo>
                  <a:cubicBezTo>
                    <a:pt x="1504" y="25"/>
                    <a:pt x="1264" y="51"/>
                    <a:pt x="1043" y="51"/>
                  </a:cubicBezTo>
                  <a:cubicBezTo>
                    <a:pt x="721" y="51"/>
                    <a:pt x="399" y="0"/>
                    <a:pt x="78"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1920575" y="260275"/>
              <a:ext cx="364225" cy="4750"/>
            </a:xfrm>
            <a:custGeom>
              <a:avLst/>
              <a:gdLst/>
              <a:ahLst/>
              <a:cxnLst/>
              <a:rect l="l" t="t" r="r" b="b"/>
              <a:pathLst>
                <a:path w="14569" h="190" extrusionOk="0">
                  <a:moveTo>
                    <a:pt x="3295" y="0"/>
                  </a:moveTo>
                  <a:cubicBezTo>
                    <a:pt x="2930" y="4"/>
                    <a:pt x="2569" y="37"/>
                    <a:pt x="2204" y="45"/>
                  </a:cubicBezTo>
                  <a:cubicBezTo>
                    <a:pt x="1839" y="50"/>
                    <a:pt x="1478" y="78"/>
                    <a:pt x="1113" y="82"/>
                  </a:cubicBezTo>
                  <a:cubicBezTo>
                    <a:pt x="1067" y="83"/>
                    <a:pt x="1021" y="84"/>
                    <a:pt x="976" y="84"/>
                  </a:cubicBezTo>
                  <a:cubicBezTo>
                    <a:pt x="683" y="84"/>
                    <a:pt x="386" y="66"/>
                    <a:pt x="91" y="66"/>
                  </a:cubicBezTo>
                  <a:cubicBezTo>
                    <a:pt x="66" y="66"/>
                    <a:pt x="42" y="66"/>
                    <a:pt x="17" y="66"/>
                  </a:cubicBezTo>
                  <a:cubicBezTo>
                    <a:pt x="1" y="66"/>
                    <a:pt x="5" y="86"/>
                    <a:pt x="17" y="86"/>
                  </a:cubicBezTo>
                  <a:cubicBezTo>
                    <a:pt x="177" y="85"/>
                    <a:pt x="337" y="85"/>
                    <a:pt x="497" y="85"/>
                  </a:cubicBezTo>
                  <a:cubicBezTo>
                    <a:pt x="818" y="85"/>
                    <a:pt x="1139" y="86"/>
                    <a:pt x="1461" y="86"/>
                  </a:cubicBezTo>
                  <a:cubicBezTo>
                    <a:pt x="1946" y="86"/>
                    <a:pt x="2426" y="58"/>
                    <a:pt x="2906" y="58"/>
                  </a:cubicBezTo>
                  <a:cubicBezTo>
                    <a:pt x="3390" y="58"/>
                    <a:pt x="3858" y="70"/>
                    <a:pt x="4334" y="74"/>
                  </a:cubicBezTo>
                  <a:cubicBezTo>
                    <a:pt x="4805" y="78"/>
                    <a:pt x="5281" y="99"/>
                    <a:pt x="5753" y="107"/>
                  </a:cubicBezTo>
                  <a:cubicBezTo>
                    <a:pt x="6229" y="115"/>
                    <a:pt x="6709" y="123"/>
                    <a:pt x="7189" y="132"/>
                  </a:cubicBezTo>
                  <a:cubicBezTo>
                    <a:pt x="7670" y="140"/>
                    <a:pt x="8146" y="164"/>
                    <a:pt x="8622" y="173"/>
                  </a:cubicBezTo>
                  <a:cubicBezTo>
                    <a:pt x="8693" y="173"/>
                    <a:pt x="8765" y="174"/>
                    <a:pt x="8837" y="174"/>
                  </a:cubicBezTo>
                  <a:cubicBezTo>
                    <a:pt x="9117" y="174"/>
                    <a:pt x="9399" y="170"/>
                    <a:pt x="9681" y="170"/>
                  </a:cubicBezTo>
                  <a:cubicBezTo>
                    <a:pt x="9807" y="170"/>
                    <a:pt x="9932" y="170"/>
                    <a:pt x="10058" y="173"/>
                  </a:cubicBezTo>
                  <a:cubicBezTo>
                    <a:pt x="10538" y="177"/>
                    <a:pt x="11014" y="189"/>
                    <a:pt x="11494" y="189"/>
                  </a:cubicBezTo>
                  <a:cubicBezTo>
                    <a:pt x="12007" y="189"/>
                    <a:pt x="12511" y="169"/>
                    <a:pt x="13020" y="164"/>
                  </a:cubicBezTo>
                  <a:cubicBezTo>
                    <a:pt x="13316" y="159"/>
                    <a:pt x="13617" y="150"/>
                    <a:pt x="13916" y="150"/>
                  </a:cubicBezTo>
                  <a:cubicBezTo>
                    <a:pt x="14103" y="150"/>
                    <a:pt x="14289" y="153"/>
                    <a:pt x="14473" y="164"/>
                  </a:cubicBezTo>
                  <a:cubicBezTo>
                    <a:pt x="14475" y="165"/>
                    <a:pt x="14477" y="165"/>
                    <a:pt x="14480" y="165"/>
                  </a:cubicBezTo>
                  <a:cubicBezTo>
                    <a:pt x="14537" y="165"/>
                    <a:pt x="14569" y="115"/>
                    <a:pt x="14510" y="111"/>
                  </a:cubicBezTo>
                  <a:cubicBezTo>
                    <a:pt x="14415" y="102"/>
                    <a:pt x="14317" y="98"/>
                    <a:pt x="14218" y="98"/>
                  </a:cubicBezTo>
                  <a:cubicBezTo>
                    <a:pt x="13929" y="98"/>
                    <a:pt x="13629" y="129"/>
                    <a:pt x="13344" y="132"/>
                  </a:cubicBezTo>
                  <a:cubicBezTo>
                    <a:pt x="12901" y="132"/>
                    <a:pt x="12458" y="132"/>
                    <a:pt x="12011" y="128"/>
                  </a:cubicBezTo>
                  <a:cubicBezTo>
                    <a:pt x="11771" y="125"/>
                    <a:pt x="11530" y="125"/>
                    <a:pt x="11288" y="125"/>
                  </a:cubicBezTo>
                  <a:cubicBezTo>
                    <a:pt x="11047" y="125"/>
                    <a:pt x="10804" y="125"/>
                    <a:pt x="10562" y="123"/>
                  </a:cubicBezTo>
                  <a:cubicBezTo>
                    <a:pt x="10082" y="119"/>
                    <a:pt x="9606" y="82"/>
                    <a:pt x="9126" y="66"/>
                  </a:cubicBezTo>
                  <a:cubicBezTo>
                    <a:pt x="8954" y="62"/>
                    <a:pt x="8781" y="60"/>
                    <a:pt x="8608" y="60"/>
                  </a:cubicBezTo>
                  <a:cubicBezTo>
                    <a:pt x="8369" y="60"/>
                    <a:pt x="8129" y="63"/>
                    <a:pt x="7891" y="63"/>
                  </a:cubicBezTo>
                  <a:cubicBezTo>
                    <a:pt x="7816" y="63"/>
                    <a:pt x="7741" y="62"/>
                    <a:pt x="7665" y="62"/>
                  </a:cubicBezTo>
                  <a:cubicBezTo>
                    <a:pt x="7181" y="54"/>
                    <a:pt x="6693" y="58"/>
                    <a:pt x="6209" y="50"/>
                  </a:cubicBezTo>
                  <a:cubicBezTo>
                    <a:pt x="5725" y="45"/>
                    <a:pt x="5240" y="0"/>
                    <a:pt x="4756" y="0"/>
                  </a:cubicBezTo>
                  <a:close/>
                </a:path>
              </a:pathLst>
            </a:custGeom>
            <a:solidFill>
              <a:srgbClr val="5D3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D927548D-E89E-4BC5-8185-222572498F95}"/>
              </a:ext>
            </a:extLst>
          </p:cNvPr>
          <p:cNvPicPr>
            <a:picLocks noChangeAspect="1"/>
          </p:cNvPicPr>
          <p:nvPr/>
        </p:nvPicPr>
        <p:blipFill>
          <a:blip r:embed="rId3"/>
          <a:stretch>
            <a:fillRect/>
          </a:stretch>
        </p:blipFill>
        <p:spPr>
          <a:xfrm>
            <a:off x="4289075" y="1658381"/>
            <a:ext cx="3711267" cy="2208172"/>
          </a:xfrm>
          <a:prstGeom prst="rect">
            <a:avLst/>
          </a:prstGeom>
          <a:ln>
            <a:noFill/>
          </a:ln>
          <a:effectLst>
            <a:softEdge rad="112500"/>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C260B1F-7A9C-4C73-8DA7-B73244B3D370}"/>
              </a:ext>
            </a:extLst>
          </p:cNvPr>
          <p:cNvSpPr>
            <a:spLocks noGrp="1"/>
          </p:cNvSpPr>
          <p:nvPr>
            <p:ph type="body" idx="1"/>
          </p:nvPr>
        </p:nvSpPr>
        <p:spPr>
          <a:xfrm>
            <a:off x="622004" y="1137576"/>
            <a:ext cx="7899991" cy="3646474"/>
          </a:xfrm>
        </p:spPr>
        <p:txBody>
          <a:bodyPr/>
          <a:lstStyle/>
          <a:p>
            <a:r>
              <a:rPr lang="ro-RO" sz="1400" dirty="0"/>
              <a:t>Icoana Maicii Domnului cu Pruncul, renumita ca icoana facatoare de minuni, este o culme a artei sacre siriene, venita din partile crestinilor sirieni, in secolul al XVI-lea. Icoana a ajuns in Romania in anul 1958, ea fiind adusa de catre episcopul Vasilios Samaha si oferita Patriarhului Justinian Marina, in urma unui vis in care Maica Domnului i-a cerut sa ii duca icoana in acest loc. Icoana a fost adusa din Siria si depusa in Catedrala Patriarhala din Bucuresti.</a:t>
            </a:r>
          </a:p>
          <a:p>
            <a:endParaRPr lang="ro-RO" sz="1400" dirty="0"/>
          </a:p>
          <a:p>
            <a:r>
              <a:rPr lang="ro-RO" sz="1400" dirty="0"/>
              <a:t>Se spune ca Maica Domnului i-a cerut Preafericitului Patriarh, in vis, sa ii duca icoana siriaca la Manastirea Ghighiu. Parintii au hotarat ca icoana sa fie dusa la Manastirea Ghighiu, unde a inceput sa faca minuni.</a:t>
            </a:r>
          </a:p>
          <a:p>
            <a:endParaRPr lang="ro-RO" sz="1400" dirty="0"/>
          </a:p>
          <a:p>
            <a:r>
              <a:rPr lang="ro-RO" sz="1400" dirty="0"/>
              <a:t>Sfanta icoana a fost adusa la Manastirea Ghighiu in data de 25 februarie 1958, de o delegatie condusa de catre vrednicul de pomenire Parinte Patriarh Teoctist, pe atunci episcop vicar patriarhal.</a:t>
            </a:r>
            <a:r>
              <a:rPr lang="en-US" sz="1400" dirty="0"/>
              <a:t> </a:t>
            </a:r>
            <a:r>
              <a:rPr lang="ro-RO" sz="1400" dirty="0"/>
              <a:t>Asezand icoana in biserica mare, brusc, oaspetele sirian, episcopul Samaha, a izbucnit in plans. Cu lacrimile siroind pe obraz, a cazut in fata icoanei si a inceput sa-si ceara iertare Maicii Domnului ca a luat-o de la locul ei, ca necredinta oamenilor a alungat-o din Siria.</a:t>
            </a:r>
          </a:p>
        </p:txBody>
      </p:sp>
      <p:sp>
        <p:nvSpPr>
          <p:cNvPr id="4" name="Title 3">
            <a:extLst>
              <a:ext uri="{FF2B5EF4-FFF2-40B4-BE49-F238E27FC236}">
                <a16:creationId xmlns:a16="http://schemas.microsoft.com/office/drawing/2014/main" id="{70520252-4D5D-47A1-B86C-BBE3A729A582}"/>
              </a:ext>
            </a:extLst>
          </p:cNvPr>
          <p:cNvSpPr>
            <a:spLocks noGrp="1"/>
          </p:cNvSpPr>
          <p:nvPr>
            <p:ph type="ctrTitle"/>
          </p:nvPr>
        </p:nvSpPr>
        <p:spPr>
          <a:xfrm>
            <a:off x="1935450" y="168576"/>
            <a:ext cx="5273100" cy="969000"/>
          </a:xfrm>
        </p:spPr>
        <p:txBody>
          <a:bodyPr/>
          <a:lstStyle/>
          <a:p>
            <a:r>
              <a:rPr lang="en-US" dirty="0" err="1"/>
              <a:t>Scurta</a:t>
            </a:r>
            <a:r>
              <a:rPr lang="en-US" dirty="0"/>
              <a:t> </a:t>
            </a:r>
            <a:r>
              <a:rPr lang="en-US" dirty="0" err="1"/>
              <a:t>istorie</a:t>
            </a:r>
            <a:endParaRPr lang="ro-RO" dirty="0"/>
          </a:p>
        </p:txBody>
      </p:sp>
    </p:spTree>
    <p:extLst>
      <p:ext uri="{BB962C8B-B14F-4D97-AF65-F5344CB8AC3E}">
        <p14:creationId xmlns:p14="http://schemas.microsoft.com/office/powerpoint/2010/main" val="1801674872"/>
      </p:ext>
    </p:extLst>
  </p:cSld>
  <p:clrMapOvr>
    <a:masterClrMapping/>
  </p:clrMapOvr>
</p:sld>
</file>

<file path=ppt/theme/theme1.xml><?xml version="1.0" encoding="utf-8"?>
<a:theme xmlns:a="http://schemas.openxmlformats.org/drawingml/2006/main" name="Papyrus History Lesson by Slidesgo">
  <a:themeElements>
    <a:clrScheme name="Simple Light">
      <a:dk1>
        <a:srgbClr val="482400"/>
      </a:dk1>
      <a:lt1>
        <a:srgbClr val="FFFFFF"/>
      </a:lt1>
      <a:dk2>
        <a:srgbClr val="595959"/>
      </a:dk2>
      <a:lt2>
        <a:srgbClr val="EEEEEE"/>
      </a:lt2>
      <a:accent1>
        <a:srgbClr val="482400"/>
      </a:accent1>
      <a:accent2>
        <a:srgbClr val="C1AD8F"/>
      </a:accent2>
      <a:accent3>
        <a:srgbClr val="553333"/>
      </a:accent3>
      <a:accent4>
        <a:srgbClr val="C1AD8F"/>
      </a:accent4>
      <a:accent5>
        <a:srgbClr val="482400"/>
      </a:accent5>
      <a:accent6>
        <a:srgbClr val="C1AD8F"/>
      </a:accent6>
      <a:hlink>
        <a:srgbClr val="4824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364</Words>
  <Application>Microsoft Office PowerPoint</Application>
  <PresentationFormat>On-screen Show (16:9)</PresentationFormat>
  <Paragraphs>14</Paragraphs>
  <Slides>5</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Redressed</vt:lpstr>
      <vt:lpstr>Calibri</vt:lpstr>
      <vt:lpstr>Arial</vt:lpstr>
      <vt:lpstr>Roboto Slab Regular</vt:lpstr>
      <vt:lpstr>Livvic Light</vt:lpstr>
      <vt:lpstr>Livvic</vt:lpstr>
      <vt:lpstr>Papyrus History Lesson by Slidesgo</vt:lpstr>
      <vt:lpstr>Icoana Maicii Domnului de la Manastirea Ghighiu - Siriaca</vt:lpstr>
      <vt:lpstr>—Arhimandritul Ioanichie Balan</vt:lpstr>
      <vt:lpstr>INTRODUCERE</vt:lpstr>
      <vt:lpstr>ICONOGRAFIE</vt:lpstr>
      <vt:lpstr>Scurta istorie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Icoana Maicii Domnului de la Manastirea Ghighiu - Siriaca</dc:title>
  <cp:lastModifiedBy>ArminC</cp:lastModifiedBy>
  <cp:revision>6</cp:revision>
  <dcterms:modified xsi:type="dcterms:W3CDTF">2021-11-08T14:37:07Z</dcterms:modified>
</cp:coreProperties>
</file>